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6" r:id="rId4"/>
  </p:sldMasterIdLst>
  <p:notesMasterIdLst>
    <p:notesMasterId r:id="rId34"/>
  </p:notesMasterIdLst>
  <p:handoutMasterIdLst>
    <p:handoutMasterId r:id="rId35"/>
  </p:handoutMasterIdLst>
  <p:sldIdLst>
    <p:sldId id="256" r:id="rId5"/>
    <p:sldId id="277" r:id="rId6"/>
    <p:sldId id="261" r:id="rId7"/>
    <p:sldId id="296" r:id="rId8"/>
    <p:sldId id="297" r:id="rId9"/>
    <p:sldId id="298" r:id="rId10"/>
    <p:sldId id="299" r:id="rId11"/>
    <p:sldId id="300" r:id="rId12"/>
    <p:sldId id="301" r:id="rId13"/>
    <p:sldId id="302" r:id="rId14"/>
    <p:sldId id="258" r:id="rId15"/>
    <p:sldId id="264" r:id="rId16"/>
    <p:sldId id="278" r:id="rId17"/>
    <p:sldId id="303" r:id="rId18"/>
    <p:sldId id="266" r:id="rId19"/>
    <p:sldId id="304" r:id="rId20"/>
    <p:sldId id="305" r:id="rId21"/>
    <p:sldId id="270" r:id="rId22"/>
    <p:sldId id="306" r:id="rId23"/>
    <p:sldId id="307" r:id="rId24"/>
    <p:sldId id="308" r:id="rId25"/>
    <p:sldId id="309" r:id="rId26"/>
    <p:sldId id="310" r:id="rId27"/>
    <p:sldId id="311" r:id="rId28"/>
    <p:sldId id="268" r:id="rId29"/>
    <p:sldId id="312" r:id="rId30"/>
    <p:sldId id="313" r:id="rId31"/>
    <p:sldId id="314" r:id="rId32"/>
    <p:sldId id="315"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360" userDrawn="1">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9E6D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5645" autoAdjust="0"/>
    <p:restoredTop sz="94665"/>
  </p:normalViewPr>
  <p:slideViewPr>
    <p:cSldViewPr snapToGrid="0">
      <p:cViewPr varScale="1">
        <p:scale>
          <a:sx n="106" d="100"/>
          <a:sy n="106" d="100"/>
        </p:scale>
        <p:origin x="216" y="200"/>
      </p:cViewPr>
      <p:guideLst>
        <p:guide orient="horz" pos="3360"/>
        <p:guide pos="384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heme" Target="theme/theme1.xml"/><Relationship Id="rId21" Type="http://schemas.openxmlformats.org/officeDocument/2006/relationships/slide" Target="slides/slide17.xml"/><Relationship Id="rId34" Type="http://schemas.openxmlformats.org/officeDocument/2006/relationships/notesMaster" Target="notesMasters/notesMaster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commentAuthors" Target="commentAuthor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handoutMaster" Target="handoutMasters/handoutMaster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3F6ED8B-CF52-4A64-BACC-61D9C1041E0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0D7022B2-02C5-4E03-99BC-0BA3C57AC49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352A77B-D33C-49B3-A83C-450AA2ED72B3}" type="datetimeFigureOut">
              <a:rPr lang="en-US" smtClean="0"/>
              <a:t>5/3/23</a:t>
            </a:fld>
            <a:endParaRPr lang="en-US" dirty="0"/>
          </a:p>
        </p:txBody>
      </p:sp>
      <p:sp>
        <p:nvSpPr>
          <p:cNvPr id="4" name="Footer Placeholder 3">
            <a:extLst>
              <a:ext uri="{FF2B5EF4-FFF2-40B4-BE49-F238E27FC236}">
                <a16:creationId xmlns:a16="http://schemas.microsoft.com/office/drawing/2014/main" id="{BC3FEE8C-8D38-4F2A-950E-071C6823E27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C567A6D-959B-4552-AB8D-4CCA819CAA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BF9A36D-7FAC-478F-9944-F324014F6FD1}" type="slidenum">
              <a:rPr lang="en-US" smtClean="0"/>
              <a:t>‹#›</a:t>
            </a:fld>
            <a:endParaRPr lang="en-US" dirty="0"/>
          </a:p>
        </p:txBody>
      </p:sp>
    </p:spTree>
    <p:extLst>
      <p:ext uri="{BB962C8B-B14F-4D97-AF65-F5344CB8AC3E}">
        <p14:creationId xmlns:p14="http://schemas.microsoft.com/office/powerpoint/2010/main" val="134246769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8D8F9A-F5CB-4EF8-A859-ED5E107B9763}" type="datetimeFigureOut">
              <a:rPr lang="en-US" smtClean="0"/>
              <a:t>5/3/23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4B9A9E5-4F7F-4A7D-9DE1-899232329269}" type="slidenum">
              <a:rPr lang="en-US" smtClean="0"/>
              <a:t>‹#›</a:t>
            </a:fld>
            <a:endParaRPr lang="en-US" dirty="0"/>
          </a:p>
        </p:txBody>
      </p:sp>
    </p:spTree>
    <p:extLst>
      <p:ext uri="{BB962C8B-B14F-4D97-AF65-F5344CB8AC3E}">
        <p14:creationId xmlns:p14="http://schemas.microsoft.com/office/powerpoint/2010/main" val="13877831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6.svg"/><Relationship Id="rId7" Type="http://schemas.openxmlformats.org/officeDocument/2006/relationships/image" Target="../media/image20.svg"/><Relationship Id="rId2" Type="http://schemas.openxmlformats.org/officeDocument/2006/relationships/image" Target="../media/image15.png"/><Relationship Id="rId1" Type="http://schemas.openxmlformats.org/officeDocument/2006/relationships/slideMaster" Target="../slideMasters/slideMaster1.xml"/><Relationship Id="rId6" Type="http://schemas.openxmlformats.org/officeDocument/2006/relationships/image" Target="../media/image19.png"/><Relationship Id="rId5" Type="http://schemas.openxmlformats.org/officeDocument/2006/relationships/image" Target="../media/image18.svg"/><Relationship Id="rId4" Type="http://schemas.openxmlformats.org/officeDocument/2006/relationships/image" Target="../media/image17.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416040" y="4434840"/>
            <a:ext cx="4941771" cy="1122202"/>
          </a:xfrm>
        </p:spPr>
        <p:txBody>
          <a:bodyPr anchor="b">
            <a:noAutofit/>
          </a:bodyPr>
          <a:lstStyle>
            <a:lvl1pPr algn="l">
              <a:defRPr sz="3600" cap="all" spc="150" baseline="0">
                <a:solidFill>
                  <a:schemeClr val="tx1">
                    <a:lumMod val="75000"/>
                    <a:lumOff val="25000"/>
                  </a:schemeClr>
                </a:solidFill>
              </a:defRPr>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6416041" y="5586890"/>
            <a:ext cx="4941770" cy="396660"/>
          </a:xfrm>
        </p:spPr>
        <p:txBody>
          <a:bodyPr>
            <a:normAutofit/>
          </a:bodyPr>
          <a:lstStyle>
            <a:lvl1pPr marL="0" indent="0" algn="l">
              <a:lnSpc>
                <a:spcPct val="100000"/>
              </a:lnSpc>
              <a:buNone/>
              <a:defRPr sz="16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8" name="Graphic 7">
            <a:extLst>
              <a:ext uri="{FF2B5EF4-FFF2-40B4-BE49-F238E27FC236}">
                <a16:creationId xmlns:a16="http://schemas.microsoft.com/office/drawing/2014/main" id="{A04F1E16-9A84-4D0E-9706-79C396AF6AE6}"/>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9358" t="23650" b="-1"/>
          <a:stretch/>
        </p:blipFill>
        <p:spPr>
          <a:xfrm>
            <a:off x="0" y="0"/>
            <a:ext cx="9488312" cy="5054323"/>
          </a:xfrm>
          <a:prstGeom prst="rect">
            <a:avLst/>
          </a:prstGeom>
        </p:spPr>
      </p:pic>
    </p:spTree>
    <p:extLst>
      <p:ext uri="{BB962C8B-B14F-4D97-AF65-F5344CB8AC3E}">
        <p14:creationId xmlns:p14="http://schemas.microsoft.com/office/powerpoint/2010/main" val="9131086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arket comparison">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cap="all"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063855" y="3064615"/>
            <a:ext cx="1240971" cy="823912"/>
          </a:xfrm>
        </p:spPr>
        <p:txBody>
          <a:bodyPr anchor="ctr">
            <a:noAutofit/>
          </a:bodyPr>
          <a:lstStyle>
            <a:lvl1pPr marL="0" indent="0" algn="ctr">
              <a:buNone/>
              <a:defRPr lang="en-US" sz="4000" kern="1200" cap="all"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23" name="Text Placeholder 2">
            <a:extLst>
              <a:ext uri="{FF2B5EF4-FFF2-40B4-BE49-F238E27FC236}">
                <a16:creationId xmlns:a16="http://schemas.microsoft.com/office/drawing/2014/main" id="{A066E2EA-C6EA-4A02-818E-33BD582D92E7}"/>
              </a:ext>
            </a:extLst>
          </p:cNvPr>
          <p:cNvSpPr>
            <a:spLocks noGrp="1"/>
          </p:cNvSpPr>
          <p:nvPr>
            <p:ph type="body" idx="15" hasCustomPrompt="1"/>
          </p:nvPr>
        </p:nvSpPr>
        <p:spPr>
          <a:xfrm>
            <a:off x="5475514" y="3064615"/>
            <a:ext cx="1240971" cy="823912"/>
          </a:xfrm>
        </p:spPr>
        <p:txBody>
          <a:bodyPr anchor="ctr">
            <a:noAutofit/>
          </a:bodyPr>
          <a:lstStyle>
            <a:lvl1pPr marL="0" indent="0" algn="ctr">
              <a:buNone/>
              <a:defRPr lang="en-US" sz="4000" kern="1200" cap="all"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24" name="Text Placeholder 2">
            <a:extLst>
              <a:ext uri="{FF2B5EF4-FFF2-40B4-BE49-F238E27FC236}">
                <a16:creationId xmlns:a16="http://schemas.microsoft.com/office/drawing/2014/main" id="{97B9C3B0-3522-407C-B662-631E19ECC95F}"/>
              </a:ext>
            </a:extLst>
          </p:cNvPr>
          <p:cNvSpPr>
            <a:spLocks noGrp="1"/>
          </p:cNvSpPr>
          <p:nvPr>
            <p:ph type="body" idx="16" hasCustomPrompt="1"/>
          </p:nvPr>
        </p:nvSpPr>
        <p:spPr>
          <a:xfrm>
            <a:off x="8887174" y="3064615"/>
            <a:ext cx="1240971" cy="823912"/>
          </a:xfrm>
        </p:spPr>
        <p:txBody>
          <a:bodyPr anchor="ctr">
            <a:noAutofit/>
          </a:bodyPr>
          <a:lstStyle>
            <a:lvl1pPr marL="0" indent="0" algn="ctr">
              <a:buNone/>
              <a:defRPr lang="en-US" sz="4000" kern="1200" cap="all"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1129698" y="4824188"/>
            <a:ext cx="3124093" cy="462927"/>
          </a:xfrm>
        </p:spPr>
        <p:txBody>
          <a:bodyPr>
            <a:noAutofit/>
          </a:bodyPr>
          <a:lstStyle>
            <a:lvl1pPr marL="0" indent="0" algn="ctr">
              <a:lnSpc>
                <a:spcPct val="100000"/>
              </a:lnSpc>
              <a:buNone/>
              <a:defRPr sz="2000" cap="all" spc="50" baseline="0">
                <a:solidFill>
                  <a:schemeClr val="tx1">
                    <a:lumMod val="75000"/>
                    <a:lumOff val="25000"/>
                  </a:schemeClr>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4526261" y="4824188"/>
            <a:ext cx="3139479" cy="462927"/>
          </a:xfrm>
        </p:spPr>
        <p:txBody>
          <a:bodyPr>
            <a:normAutofit/>
          </a:bodyPr>
          <a:lstStyle>
            <a:lvl1pPr marL="0" indent="0" algn="ctr">
              <a:lnSpc>
                <a:spcPct val="100000"/>
              </a:lnSpc>
              <a:buNone/>
              <a:defRPr sz="2000" cap="all" spc="50" baseline="0">
                <a:solidFill>
                  <a:schemeClr val="tx1">
                    <a:lumMod val="75000"/>
                    <a:lumOff val="25000"/>
                  </a:schemeClr>
                </a:solidFill>
              </a:defRPr>
            </a:lvl1pPr>
            <a:lvl2pPr marL="457200" indent="0">
              <a:lnSpc>
                <a:spcPct val="100000"/>
              </a:lnSpc>
              <a:buNone/>
              <a:defRPr sz="2000" cap="all"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7938210" y="4824188"/>
            <a:ext cx="3124093" cy="462927"/>
          </a:xfrm>
        </p:spPr>
        <p:txBody>
          <a:bodyPr>
            <a:noAutofit/>
          </a:bodyPr>
          <a:lstStyle>
            <a:lvl1pPr marL="0" indent="0" algn="ctr">
              <a:lnSpc>
                <a:spcPct val="100000"/>
              </a:lnSpc>
              <a:buNone/>
              <a:defRPr sz="2000" cap="all" spc="50" baseline="0">
                <a:solidFill>
                  <a:schemeClr val="tx1">
                    <a:lumMod val="75000"/>
                    <a:lumOff val="25000"/>
                  </a:schemeClr>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a:t>
            </a:r>
          </a:p>
        </p:txBody>
      </p:sp>
      <p:pic>
        <p:nvPicPr>
          <p:cNvPr id="11" name="Graphic 10">
            <a:extLst>
              <a:ext uri="{FF2B5EF4-FFF2-40B4-BE49-F238E27FC236}">
                <a16:creationId xmlns:a16="http://schemas.microsoft.com/office/drawing/2014/main" id="{B38B0D13-BD5F-460B-B337-F4A9342026D0}"/>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465141" y="2358007"/>
            <a:ext cx="2438400" cy="2019300"/>
          </a:xfrm>
          <a:prstGeom prst="rect">
            <a:avLst/>
          </a:prstGeom>
        </p:spPr>
      </p:pic>
      <p:pic>
        <p:nvPicPr>
          <p:cNvPr id="13" name="Graphic 12">
            <a:extLst>
              <a:ext uri="{FF2B5EF4-FFF2-40B4-BE49-F238E27FC236}">
                <a16:creationId xmlns:a16="http://schemas.microsoft.com/office/drawing/2014/main" id="{BE72876B-D3DA-4462-9E24-3354D8D02A27}"/>
              </a:ext>
              <a:ext uri="{C183D7F6-B498-43B3-948B-1728B52AA6E4}">
                <adec:decorative xmlns:adec="http://schemas.microsoft.com/office/drawing/2017/decorative" val="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5000625" y="2531837"/>
            <a:ext cx="2190750" cy="1943100"/>
          </a:xfrm>
          <a:prstGeom prst="rect">
            <a:avLst/>
          </a:prstGeom>
        </p:spPr>
      </p:pic>
      <p:pic>
        <p:nvPicPr>
          <p:cNvPr id="15" name="Graphic 14">
            <a:extLst>
              <a:ext uri="{FF2B5EF4-FFF2-40B4-BE49-F238E27FC236}">
                <a16:creationId xmlns:a16="http://schemas.microsoft.com/office/drawing/2014/main" id="{14A539B6-6E3F-41BA-ACE2-76E8BB651636}"/>
              </a:ext>
              <a:ext uri="{C183D7F6-B498-43B3-948B-1728B52AA6E4}">
                <adec:decorative xmlns:adec="http://schemas.microsoft.com/office/drawing/2017/decorative" val="1"/>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8345608" y="2421056"/>
            <a:ext cx="2324100" cy="2057400"/>
          </a:xfrm>
          <a:prstGeom prst="rect">
            <a:avLst/>
          </a:prstGeom>
        </p:spPr>
      </p:pic>
      <p:sp>
        <p:nvSpPr>
          <p:cNvPr id="25" name="Content Placeholder 3">
            <a:extLst>
              <a:ext uri="{FF2B5EF4-FFF2-40B4-BE49-F238E27FC236}">
                <a16:creationId xmlns:a16="http://schemas.microsoft.com/office/drawing/2014/main" id="{82D8880F-3EAC-45C9-91F2-19A193791A18}"/>
              </a:ext>
            </a:extLst>
          </p:cNvPr>
          <p:cNvSpPr>
            <a:spLocks noGrp="1"/>
          </p:cNvSpPr>
          <p:nvPr>
            <p:ph sz="half" idx="17"/>
          </p:nvPr>
        </p:nvSpPr>
        <p:spPr>
          <a:xfrm>
            <a:off x="1129698" y="5280763"/>
            <a:ext cx="3124093" cy="462927"/>
          </a:xfrm>
        </p:spPr>
        <p:txBody>
          <a:bodyPr>
            <a:normAutofit/>
          </a:bodyPr>
          <a:lstStyle>
            <a:lvl1pPr marL="0" indent="0" algn="ctr">
              <a:lnSpc>
                <a:spcPct val="100000"/>
              </a:lnSpc>
              <a:buNone/>
              <a:defRPr sz="1400" cap="none" spc="50" baseline="0">
                <a:solidFill>
                  <a:schemeClr val="tx1">
                    <a:lumMod val="75000"/>
                    <a:lumOff val="25000"/>
                  </a:schemeClr>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sp>
        <p:nvSpPr>
          <p:cNvPr id="26" name="Content Placeholder 5">
            <a:extLst>
              <a:ext uri="{FF2B5EF4-FFF2-40B4-BE49-F238E27FC236}">
                <a16:creationId xmlns:a16="http://schemas.microsoft.com/office/drawing/2014/main" id="{9019518E-E850-403D-A5B5-4B53F8C4A56B}"/>
              </a:ext>
            </a:extLst>
          </p:cNvPr>
          <p:cNvSpPr>
            <a:spLocks noGrp="1"/>
          </p:cNvSpPr>
          <p:nvPr>
            <p:ph sz="quarter" idx="18"/>
          </p:nvPr>
        </p:nvSpPr>
        <p:spPr>
          <a:xfrm>
            <a:off x="4526261" y="5280763"/>
            <a:ext cx="3139479" cy="462927"/>
          </a:xfrm>
        </p:spPr>
        <p:txBody>
          <a:bodyPr>
            <a:normAutofit/>
          </a:bodyPr>
          <a:lstStyle>
            <a:lvl1pPr marL="0" indent="0" algn="ctr">
              <a:lnSpc>
                <a:spcPct val="100000"/>
              </a:lnSpc>
              <a:buNone/>
              <a:defRPr sz="1400" cap="none" spc="50" baseline="0">
                <a:solidFill>
                  <a:schemeClr val="tx1">
                    <a:lumMod val="75000"/>
                    <a:lumOff val="25000"/>
                  </a:schemeClr>
                </a:solidFill>
              </a:defRPr>
            </a:lvl1pPr>
            <a:lvl2pPr marL="457200" indent="0" algn="ctr">
              <a:lnSpc>
                <a:spcPct val="100000"/>
              </a:lnSpc>
              <a:buNone/>
              <a:defRPr sz="1400" cap="none" spc="50" baseline="0">
                <a:solidFill>
                  <a:schemeClr val="tx1">
                    <a:lumMod val="75000"/>
                    <a:lumOff val="25000"/>
                  </a:schemeClr>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a:p>
            <a:pPr lvl="1"/>
            <a:endParaRPr lang="en-US"/>
          </a:p>
        </p:txBody>
      </p:sp>
      <p:sp>
        <p:nvSpPr>
          <p:cNvPr id="27" name="Content Placeholder 3">
            <a:extLst>
              <a:ext uri="{FF2B5EF4-FFF2-40B4-BE49-F238E27FC236}">
                <a16:creationId xmlns:a16="http://schemas.microsoft.com/office/drawing/2014/main" id="{A8058154-45E5-403E-B714-AC85774F391F}"/>
              </a:ext>
            </a:extLst>
          </p:cNvPr>
          <p:cNvSpPr>
            <a:spLocks noGrp="1"/>
          </p:cNvSpPr>
          <p:nvPr>
            <p:ph sz="half" idx="19"/>
          </p:nvPr>
        </p:nvSpPr>
        <p:spPr>
          <a:xfrm>
            <a:off x="7938210" y="5280763"/>
            <a:ext cx="3124093" cy="462927"/>
          </a:xfrm>
        </p:spPr>
        <p:txBody>
          <a:bodyPr>
            <a:normAutofit/>
          </a:bodyPr>
          <a:lstStyle>
            <a:lvl1pPr marL="0" indent="0" algn="ctr">
              <a:lnSpc>
                <a:spcPct val="100000"/>
              </a:lnSpc>
              <a:buNone/>
              <a:defRPr sz="1400" cap="none" spc="50" baseline="0">
                <a:solidFill>
                  <a:schemeClr val="tx1">
                    <a:lumMod val="75000"/>
                    <a:lumOff val="25000"/>
                  </a:schemeClr>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a:t>20XX</a:t>
            </a:r>
            <a:endParaRPr lang="en-US" dirty="0"/>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1442619314"/>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Two Conten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2933700" y="892177"/>
            <a:ext cx="8421688" cy="1325563"/>
          </a:xfrm>
        </p:spPr>
        <p:txBody>
          <a:bodyPr>
            <a:normAutofit/>
          </a:bodyPr>
          <a:lstStyle>
            <a:lvl1pPr>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933700" y="2776936"/>
            <a:ext cx="3924300" cy="823912"/>
          </a:xfrm>
        </p:spPr>
        <p:txBody>
          <a:bodyPr anchor="b">
            <a:noAutofit/>
          </a:bodyPr>
          <a:lstStyle>
            <a:lvl1pPr marL="0" indent="0">
              <a:buNone/>
              <a:defRPr lang="en-US" sz="20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2933700" y="3834606"/>
            <a:ext cx="3924300" cy="1997867"/>
          </a:xfrm>
        </p:spPr>
        <p:txBody>
          <a:bodyPr>
            <a:normAutofit/>
          </a:bodyPr>
          <a:lstStyle>
            <a:lvl1pPr marL="0" indent="0">
              <a:lnSpc>
                <a:spcPct val="100000"/>
              </a:lnSpc>
              <a:buNone/>
              <a:defRPr sz="1400" spc="50" baseline="0">
                <a:solidFill>
                  <a:schemeClr val="tx1">
                    <a:lumMod val="75000"/>
                    <a:lumOff val="25000"/>
                  </a:schemeClr>
                </a:solidFill>
              </a:defRPr>
            </a:lvl1pPr>
            <a:lvl2pPr marL="457200" indent="0">
              <a:lnSpc>
                <a:spcPct val="100000"/>
              </a:lnSpc>
              <a:buNone/>
              <a:defRPr sz="1400" spc="50" baseline="0">
                <a:solidFill>
                  <a:schemeClr val="tx1">
                    <a:lumMod val="75000"/>
                    <a:lumOff val="25000"/>
                  </a:schemeClr>
                </a:solidFill>
              </a:defRPr>
            </a:lvl2pPr>
            <a:lvl3pPr marL="914400" indent="0">
              <a:lnSpc>
                <a:spcPct val="100000"/>
              </a:lnSpc>
              <a:buNone/>
              <a:defRPr sz="1400" spc="50" baseline="0">
                <a:solidFill>
                  <a:schemeClr val="tx1">
                    <a:lumMod val="75000"/>
                    <a:lumOff val="25000"/>
                  </a:schemeClr>
                </a:solidFill>
              </a:defRPr>
            </a:lvl3pPr>
            <a:lvl4pPr marL="1371600" indent="0">
              <a:lnSpc>
                <a:spcPct val="100000"/>
              </a:lnSpc>
              <a:buNone/>
              <a:defRPr sz="1400" spc="50" baseline="0">
                <a:solidFill>
                  <a:schemeClr val="tx1">
                    <a:lumMod val="75000"/>
                    <a:lumOff val="25000"/>
                  </a:schemeClr>
                </a:solidFill>
              </a:defRPr>
            </a:lvl4pPr>
            <a:lvl5pPr marL="1828800" indent="0">
              <a:lnSpc>
                <a:spcPct val="100000"/>
              </a:lnSpc>
              <a:buNone/>
              <a:defRPr sz="1400" spc="50" baseline="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7410173" y="2776936"/>
            <a:ext cx="3943627" cy="823912"/>
          </a:xfrm>
        </p:spPr>
        <p:txBody>
          <a:bodyPr anchor="b">
            <a:noAutofit/>
          </a:bodyPr>
          <a:lstStyle>
            <a:lvl1pPr marL="0" indent="0">
              <a:buNone/>
              <a:defRPr lang="en-US" sz="20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7410173" y="3834606"/>
            <a:ext cx="3943627" cy="1997867"/>
          </a:xfrm>
        </p:spPr>
        <p:txBody>
          <a:bodyPr>
            <a:normAutofit/>
          </a:bodyPr>
          <a:lstStyle>
            <a:lvl1pPr marL="0" indent="0">
              <a:lnSpc>
                <a:spcPct val="100000"/>
              </a:lnSpc>
              <a:buNone/>
              <a:defRPr sz="1400" spc="50" baseline="0">
                <a:solidFill>
                  <a:schemeClr val="tx1">
                    <a:lumMod val="75000"/>
                    <a:lumOff val="25000"/>
                  </a:schemeClr>
                </a:solidFill>
              </a:defRPr>
            </a:lvl1pPr>
            <a:lvl2pPr marL="457200" indent="0">
              <a:lnSpc>
                <a:spcPct val="100000"/>
              </a:lnSpc>
              <a:buNone/>
              <a:defRPr sz="1400" spc="50" baseline="0">
                <a:solidFill>
                  <a:schemeClr val="tx1">
                    <a:lumMod val="75000"/>
                    <a:lumOff val="25000"/>
                  </a:schemeClr>
                </a:solidFill>
              </a:defRPr>
            </a:lvl2pPr>
            <a:lvl3pPr marL="914400" indent="0">
              <a:lnSpc>
                <a:spcPct val="100000"/>
              </a:lnSpc>
              <a:buNone/>
              <a:defRPr sz="1400" spc="50" baseline="0">
                <a:solidFill>
                  <a:schemeClr val="tx1">
                    <a:lumMod val="75000"/>
                    <a:lumOff val="25000"/>
                  </a:schemeClr>
                </a:solidFill>
              </a:defRPr>
            </a:lvl3pPr>
            <a:lvl4pPr marL="1371600" indent="0">
              <a:lnSpc>
                <a:spcPct val="100000"/>
              </a:lnSpc>
              <a:buNone/>
              <a:defRPr sz="1400" spc="50" baseline="0">
                <a:solidFill>
                  <a:schemeClr val="tx1">
                    <a:lumMod val="75000"/>
                    <a:lumOff val="25000"/>
                  </a:schemeClr>
                </a:solidFill>
              </a:defRPr>
            </a:lvl4pPr>
            <a:lvl5pPr marL="1828800" indent="0">
              <a:lnSpc>
                <a:spcPct val="100000"/>
              </a:lnSpc>
              <a:buNone/>
              <a:defRPr sz="1400" spc="50" baseline="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a:t>20XX</a:t>
            </a:r>
            <a:endParaRPr lang="en-US" dirty="0"/>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pic>
        <p:nvPicPr>
          <p:cNvPr id="11" name="Graphic 10">
            <a:extLst>
              <a:ext uri="{FF2B5EF4-FFF2-40B4-BE49-F238E27FC236}">
                <a16:creationId xmlns:a16="http://schemas.microsoft.com/office/drawing/2014/main" id="{EE24E1DB-1F20-4C28-8069-D9219D1F8BBD}"/>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39434" t="20278" b="22673"/>
          <a:stretch/>
        </p:blipFill>
        <p:spPr>
          <a:xfrm>
            <a:off x="25785" y="0"/>
            <a:ext cx="4368030" cy="3912394"/>
          </a:xfrm>
          <a:prstGeom prst="rect">
            <a:avLst/>
          </a:prstGeom>
        </p:spPr>
      </p:pic>
    </p:spTree>
    <p:extLst>
      <p:ext uri="{BB962C8B-B14F-4D97-AF65-F5344CB8AC3E}">
        <p14:creationId xmlns:p14="http://schemas.microsoft.com/office/powerpoint/2010/main" val="30217409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Quadrant">
    <p:spTree>
      <p:nvGrpSpPr>
        <p:cNvPr id="1" name=""/>
        <p:cNvGrpSpPr/>
        <p:nvPr/>
      </p:nvGrpSpPr>
      <p:grpSpPr>
        <a:xfrm>
          <a:off x="0" y="0"/>
          <a:ext cx="0" cy="0"/>
          <a:chOff x="0" y="0"/>
          <a:chExt cx="0" cy="0"/>
        </a:xfrm>
      </p:grpSpPr>
      <p:sp>
        <p:nvSpPr>
          <p:cNvPr id="27" name="Title 1">
            <a:extLst>
              <a:ext uri="{FF2B5EF4-FFF2-40B4-BE49-F238E27FC236}">
                <a16:creationId xmlns:a16="http://schemas.microsoft.com/office/drawing/2014/main" id="{B495A4C6-232E-4A1A-B575-7EF7F414FDF6}"/>
              </a:ext>
            </a:extLst>
          </p:cNvPr>
          <p:cNvSpPr>
            <a:spLocks noGrp="1"/>
          </p:cNvSpPr>
          <p:nvPr>
            <p:ph type="title" hasCustomPrompt="1"/>
          </p:nvPr>
        </p:nvSpPr>
        <p:spPr>
          <a:xfrm>
            <a:off x="838200" y="365125"/>
            <a:ext cx="10515600" cy="1325563"/>
          </a:xfrm>
        </p:spPr>
        <p:txBody>
          <a:bodyPr>
            <a:normAutofit/>
          </a:bodyPr>
          <a:lstStyle>
            <a:lvl1pPr algn="l">
              <a:defRPr lang="en-US" sz="2800" kern="1200" cap="all"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15" name="Text Placeholder 14">
            <a:extLst>
              <a:ext uri="{FF2B5EF4-FFF2-40B4-BE49-F238E27FC236}">
                <a16:creationId xmlns:a16="http://schemas.microsoft.com/office/drawing/2014/main" id="{2B4C6F7E-40F0-42B1-AFE0-D3C95660E0DC}"/>
              </a:ext>
            </a:extLst>
          </p:cNvPr>
          <p:cNvSpPr>
            <a:spLocks noGrp="1"/>
          </p:cNvSpPr>
          <p:nvPr>
            <p:ph type="body" sz="quarter" idx="15" hasCustomPrompt="1"/>
          </p:nvPr>
        </p:nvSpPr>
        <p:spPr>
          <a:xfrm>
            <a:off x="5242517" y="1599947"/>
            <a:ext cx="1706965" cy="492025"/>
          </a:xfrm>
          <a:prstGeom prst="rect">
            <a:avLst/>
          </a:prstGeom>
        </p:spPr>
        <p:txBody>
          <a:bodyPr anchor="ctr">
            <a:normAutofit/>
          </a:bodyPr>
          <a:lstStyle>
            <a:lvl1pPr marL="0" indent="0" algn="ctr">
              <a:lnSpc>
                <a:spcPct val="100000"/>
              </a:lnSpc>
              <a:buNone/>
              <a:defRPr sz="1400" cap="all" spc="0" baseline="0">
                <a:solidFill>
                  <a:schemeClr val="tx1">
                    <a:lumMod val="75000"/>
                    <a:lumOff val="25000"/>
                  </a:schemeClr>
                </a:solidFill>
                <a:latin typeface="+mj-lt"/>
              </a:defRPr>
            </a:lvl1pPr>
          </a:lstStyle>
          <a:p>
            <a:pPr lvl="0"/>
            <a:r>
              <a:rPr lang="en-US"/>
              <a:t>Click to add name</a:t>
            </a:r>
          </a:p>
        </p:txBody>
      </p:sp>
      <p:sp>
        <p:nvSpPr>
          <p:cNvPr id="18" name="Text Placeholder 14">
            <a:extLst>
              <a:ext uri="{FF2B5EF4-FFF2-40B4-BE49-F238E27FC236}">
                <a16:creationId xmlns:a16="http://schemas.microsoft.com/office/drawing/2014/main" id="{42EE46E3-709F-4AE9-AECE-FD647B6DCFDE}"/>
              </a:ext>
            </a:extLst>
          </p:cNvPr>
          <p:cNvSpPr>
            <a:spLocks noGrp="1"/>
          </p:cNvSpPr>
          <p:nvPr>
            <p:ph type="body" sz="quarter" idx="20" hasCustomPrompt="1"/>
          </p:nvPr>
        </p:nvSpPr>
        <p:spPr>
          <a:xfrm>
            <a:off x="3738732" y="2378452"/>
            <a:ext cx="1183179" cy="492025"/>
          </a:xfrm>
          <a:prstGeom prst="rect">
            <a:avLst/>
          </a:prstGeom>
        </p:spPr>
        <p:txBody>
          <a:bodyPr anchor="ctr">
            <a:noAutofit/>
          </a:bodyPr>
          <a:lstStyle>
            <a:lvl1pPr marL="0" indent="0" algn="ctr">
              <a:lnSpc>
                <a:spcPct val="100000"/>
              </a:lnSpc>
              <a:buNone/>
              <a:defRPr sz="1050" cap="none" spc="0" baseline="0">
                <a:solidFill>
                  <a:schemeClr val="tx1">
                    <a:lumMod val="75000"/>
                    <a:lumOff val="25000"/>
                  </a:schemeClr>
                </a:solidFill>
                <a:latin typeface="+mn-lt"/>
              </a:defRPr>
            </a:lvl1pPr>
          </a:lstStyle>
          <a:p>
            <a:pPr lvl="0"/>
            <a:r>
              <a:rPr lang="en-US"/>
              <a:t>Click to add name</a:t>
            </a:r>
          </a:p>
        </p:txBody>
      </p:sp>
      <p:sp>
        <p:nvSpPr>
          <p:cNvPr id="26" name="Text Placeholder 14">
            <a:extLst>
              <a:ext uri="{FF2B5EF4-FFF2-40B4-BE49-F238E27FC236}">
                <a16:creationId xmlns:a16="http://schemas.microsoft.com/office/drawing/2014/main" id="{3194FB4F-01AC-4A0E-BBE2-CF2B69F6FAC0}"/>
              </a:ext>
            </a:extLst>
          </p:cNvPr>
          <p:cNvSpPr>
            <a:spLocks noGrp="1"/>
          </p:cNvSpPr>
          <p:nvPr>
            <p:ph type="body" sz="quarter" idx="26" hasCustomPrompt="1"/>
          </p:nvPr>
        </p:nvSpPr>
        <p:spPr>
          <a:xfrm>
            <a:off x="7522269" y="2169263"/>
            <a:ext cx="1706965" cy="1048575"/>
          </a:xfrm>
          <a:prstGeom prst="rect">
            <a:avLst/>
          </a:prstGeom>
        </p:spPr>
        <p:txBody>
          <a:bodyPr anchor="ctr">
            <a:noAutofit/>
          </a:bodyPr>
          <a:lstStyle>
            <a:lvl1pPr marL="0" indent="0" algn="ctr">
              <a:lnSpc>
                <a:spcPct val="100000"/>
              </a:lnSpc>
              <a:buNone/>
              <a:defRPr sz="1400" b="1" cap="all" spc="0" baseline="0">
                <a:solidFill>
                  <a:schemeClr val="tx1">
                    <a:lumMod val="75000"/>
                    <a:lumOff val="25000"/>
                  </a:schemeClr>
                </a:solidFill>
                <a:latin typeface="+mn-lt"/>
              </a:defRPr>
            </a:lvl1pPr>
          </a:lstStyle>
          <a:p>
            <a:pPr lvl="0"/>
            <a:r>
              <a:rPr lang="en-US"/>
              <a:t>Click to add name</a:t>
            </a:r>
          </a:p>
        </p:txBody>
      </p:sp>
      <p:sp>
        <p:nvSpPr>
          <p:cNvPr id="23" name="Text Placeholder 14">
            <a:extLst>
              <a:ext uri="{FF2B5EF4-FFF2-40B4-BE49-F238E27FC236}">
                <a16:creationId xmlns:a16="http://schemas.microsoft.com/office/drawing/2014/main" id="{8E76F955-6B23-4972-8E86-603F19ECF6C5}"/>
              </a:ext>
            </a:extLst>
          </p:cNvPr>
          <p:cNvSpPr>
            <a:spLocks noGrp="1"/>
          </p:cNvSpPr>
          <p:nvPr>
            <p:ph type="body" sz="quarter" idx="25" hasCustomPrompt="1"/>
          </p:nvPr>
        </p:nvSpPr>
        <p:spPr>
          <a:xfrm>
            <a:off x="921894" y="3528829"/>
            <a:ext cx="1393863" cy="492025"/>
          </a:xfrm>
          <a:prstGeom prst="rect">
            <a:avLst/>
          </a:prstGeom>
        </p:spPr>
        <p:txBody>
          <a:bodyPr anchor="ctr">
            <a:noAutofit/>
          </a:bodyPr>
          <a:lstStyle>
            <a:lvl1pPr marL="0" indent="0" algn="ctr">
              <a:lnSpc>
                <a:spcPct val="100000"/>
              </a:lnSpc>
              <a:buNone/>
              <a:defRPr sz="1400" cap="all" spc="0" baseline="0">
                <a:solidFill>
                  <a:schemeClr val="tx1">
                    <a:lumMod val="75000"/>
                    <a:lumOff val="25000"/>
                  </a:schemeClr>
                </a:solidFill>
                <a:latin typeface="+mj-lt"/>
              </a:defRPr>
            </a:lvl1pPr>
          </a:lstStyle>
          <a:p>
            <a:pPr lvl="0"/>
            <a:r>
              <a:rPr lang="en-US" dirty="0"/>
              <a:t>Click to add name</a:t>
            </a:r>
          </a:p>
        </p:txBody>
      </p:sp>
      <p:sp>
        <p:nvSpPr>
          <p:cNvPr id="17" name="Text Placeholder 14">
            <a:extLst>
              <a:ext uri="{FF2B5EF4-FFF2-40B4-BE49-F238E27FC236}">
                <a16:creationId xmlns:a16="http://schemas.microsoft.com/office/drawing/2014/main" id="{DDA77547-4FF4-4B15-96F1-DC9B00175B43}"/>
              </a:ext>
            </a:extLst>
          </p:cNvPr>
          <p:cNvSpPr>
            <a:spLocks noGrp="1"/>
          </p:cNvSpPr>
          <p:nvPr>
            <p:ph type="body" sz="quarter" idx="19" hasCustomPrompt="1"/>
          </p:nvPr>
        </p:nvSpPr>
        <p:spPr>
          <a:xfrm>
            <a:off x="9940449" y="3528829"/>
            <a:ext cx="1380681" cy="492025"/>
          </a:xfrm>
          <a:prstGeom prst="rect">
            <a:avLst/>
          </a:prstGeom>
        </p:spPr>
        <p:txBody>
          <a:bodyPr anchor="ctr">
            <a:noAutofit/>
          </a:bodyPr>
          <a:lstStyle>
            <a:lvl1pPr marL="0" indent="0" algn="ctr">
              <a:lnSpc>
                <a:spcPct val="100000"/>
              </a:lnSpc>
              <a:buNone/>
              <a:defRPr sz="1400" cap="all" spc="0" baseline="0">
                <a:solidFill>
                  <a:schemeClr val="tx1">
                    <a:lumMod val="75000"/>
                    <a:lumOff val="25000"/>
                  </a:schemeClr>
                </a:solidFill>
                <a:latin typeface="+mj-lt"/>
              </a:defRPr>
            </a:lvl1pPr>
          </a:lstStyle>
          <a:p>
            <a:pPr lvl="0"/>
            <a:r>
              <a:rPr lang="en-US"/>
              <a:t>Click to add name</a:t>
            </a:r>
          </a:p>
        </p:txBody>
      </p:sp>
      <p:sp>
        <p:nvSpPr>
          <p:cNvPr id="20" name="Text Placeholder 14">
            <a:extLst>
              <a:ext uri="{FF2B5EF4-FFF2-40B4-BE49-F238E27FC236}">
                <a16:creationId xmlns:a16="http://schemas.microsoft.com/office/drawing/2014/main" id="{6E6B6915-DFCC-44EB-9C61-6B7725D1B794}"/>
              </a:ext>
            </a:extLst>
          </p:cNvPr>
          <p:cNvSpPr>
            <a:spLocks noGrp="1"/>
          </p:cNvSpPr>
          <p:nvPr>
            <p:ph type="body" sz="quarter" idx="22" hasCustomPrompt="1"/>
          </p:nvPr>
        </p:nvSpPr>
        <p:spPr>
          <a:xfrm>
            <a:off x="2637747" y="4634331"/>
            <a:ext cx="1183179" cy="492025"/>
          </a:xfrm>
          <a:prstGeom prst="rect">
            <a:avLst/>
          </a:prstGeom>
        </p:spPr>
        <p:txBody>
          <a:bodyPr anchor="ctr">
            <a:noAutofit/>
          </a:bodyPr>
          <a:lstStyle>
            <a:lvl1pPr marL="0" indent="0" algn="ctr">
              <a:lnSpc>
                <a:spcPct val="100000"/>
              </a:lnSpc>
              <a:buNone/>
              <a:defRPr sz="1050" cap="none" spc="0" baseline="0">
                <a:solidFill>
                  <a:schemeClr val="tx1">
                    <a:lumMod val="75000"/>
                    <a:lumOff val="25000"/>
                  </a:schemeClr>
                </a:solidFill>
                <a:latin typeface="+mn-lt"/>
              </a:defRPr>
            </a:lvl1pPr>
          </a:lstStyle>
          <a:p>
            <a:pPr lvl="0"/>
            <a:r>
              <a:rPr lang="en-US" dirty="0"/>
              <a:t>Click to add name</a:t>
            </a:r>
          </a:p>
        </p:txBody>
      </p:sp>
      <p:sp>
        <p:nvSpPr>
          <p:cNvPr id="19" name="Text Placeholder 14">
            <a:extLst>
              <a:ext uri="{FF2B5EF4-FFF2-40B4-BE49-F238E27FC236}">
                <a16:creationId xmlns:a16="http://schemas.microsoft.com/office/drawing/2014/main" id="{6718CC56-7B04-41D0-A320-CCCDC20D7615}"/>
              </a:ext>
            </a:extLst>
          </p:cNvPr>
          <p:cNvSpPr>
            <a:spLocks noGrp="1"/>
          </p:cNvSpPr>
          <p:nvPr>
            <p:ph type="body" sz="quarter" idx="21" hasCustomPrompt="1"/>
          </p:nvPr>
        </p:nvSpPr>
        <p:spPr>
          <a:xfrm>
            <a:off x="4175224" y="4459860"/>
            <a:ext cx="1183179" cy="492025"/>
          </a:xfrm>
          <a:prstGeom prst="rect">
            <a:avLst/>
          </a:prstGeom>
        </p:spPr>
        <p:txBody>
          <a:bodyPr anchor="ctr">
            <a:noAutofit/>
          </a:bodyPr>
          <a:lstStyle>
            <a:lvl1pPr marL="0" indent="0" algn="ctr">
              <a:lnSpc>
                <a:spcPct val="100000"/>
              </a:lnSpc>
              <a:buNone/>
              <a:defRPr sz="1050" cap="none" spc="0" baseline="0">
                <a:solidFill>
                  <a:schemeClr val="tx1">
                    <a:lumMod val="75000"/>
                    <a:lumOff val="25000"/>
                  </a:schemeClr>
                </a:solidFill>
                <a:latin typeface="+mn-lt"/>
              </a:defRPr>
            </a:lvl1pPr>
          </a:lstStyle>
          <a:p>
            <a:pPr lvl="0"/>
            <a:r>
              <a:rPr lang="en-US" dirty="0"/>
              <a:t>Click to add name</a:t>
            </a:r>
          </a:p>
        </p:txBody>
      </p:sp>
      <p:sp>
        <p:nvSpPr>
          <p:cNvPr id="21" name="Text Placeholder 14">
            <a:extLst>
              <a:ext uri="{FF2B5EF4-FFF2-40B4-BE49-F238E27FC236}">
                <a16:creationId xmlns:a16="http://schemas.microsoft.com/office/drawing/2014/main" id="{778E1C09-B7DB-4CE7-A5B9-90BCF54448B8}"/>
              </a:ext>
            </a:extLst>
          </p:cNvPr>
          <p:cNvSpPr>
            <a:spLocks noGrp="1"/>
          </p:cNvSpPr>
          <p:nvPr>
            <p:ph type="body" sz="quarter" idx="23" hasCustomPrompt="1"/>
          </p:nvPr>
        </p:nvSpPr>
        <p:spPr>
          <a:xfrm>
            <a:off x="6552714" y="4321788"/>
            <a:ext cx="1183179" cy="492025"/>
          </a:xfrm>
          <a:prstGeom prst="rect">
            <a:avLst/>
          </a:prstGeom>
        </p:spPr>
        <p:txBody>
          <a:bodyPr anchor="ctr">
            <a:noAutofit/>
          </a:bodyPr>
          <a:lstStyle>
            <a:lvl1pPr marL="0" indent="0" algn="ctr">
              <a:lnSpc>
                <a:spcPct val="100000"/>
              </a:lnSpc>
              <a:buNone/>
              <a:defRPr sz="1050" cap="none" spc="0" baseline="0">
                <a:solidFill>
                  <a:schemeClr val="tx1">
                    <a:lumMod val="75000"/>
                    <a:lumOff val="25000"/>
                  </a:schemeClr>
                </a:solidFill>
                <a:latin typeface="+mn-lt"/>
              </a:defRPr>
            </a:lvl1pPr>
          </a:lstStyle>
          <a:p>
            <a:pPr lvl="0"/>
            <a:r>
              <a:rPr lang="en-US" dirty="0"/>
              <a:t>Click to add name</a:t>
            </a:r>
          </a:p>
        </p:txBody>
      </p:sp>
      <p:sp>
        <p:nvSpPr>
          <p:cNvPr id="16" name="Text Placeholder 14">
            <a:extLst>
              <a:ext uri="{FF2B5EF4-FFF2-40B4-BE49-F238E27FC236}">
                <a16:creationId xmlns:a16="http://schemas.microsoft.com/office/drawing/2014/main" id="{7CFA026C-42CE-4C20-9DDE-417FDF6CB43D}"/>
              </a:ext>
            </a:extLst>
          </p:cNvPr>
          <p:cNvSpPr>
            <a:spLocks noGrp="1"/>
          </p:cNvSpPr>
          <p:nvPr>
            <p:ph type="body" sz="quarter" idx="17" hasCustomPrompt="1"/>
          </p:nvPr>
        </p:nvSpPr>
        <p:spPr>
          <a:xfrm>
            <a:off x="5242517" y="5468790"/>
            <a:ext cx="1706965" cy="492025"/>
          </a:xfrm>
          <a:prstGeom prst="rect">
            <a:avLst/>
          </a:prstGeom>
        </p:spPr>
        <p:txBody>
          <a:bodyPr anchor="ctr">
            <a:normAutofit/>
          </a:bodyPr>
          <a:lstStyle>
            <a:lvl1pPr marL="0" indent="0" algn="ctr">
              <a:lnSpc>
                <a:spcPct val="100000"/>
              </a:lnSpc>
              <a:buNone/>
              <a:defRPr sz="1400" cap="all" spc="0" baseline="0">
                <a:solidFill>
                  <a:schemeClr val="tx1">
                    <a:lumMod val="75000"/>
                    <a:lumOff val="25000"/>
                  </a:schemeClr>
                </a:solidFill>
                <a:latin typeface="+mj-lt"/>
              </a:defRPr>
            </a:lvl1pPr>
          </a:lstStyle>
          <a:p>
            <a:pPr lvl="0"/>
            <a:r>
              <a:rPr lang="en-US"/>
              <a:t>Click to add name</a:t>
            </a:r>
          </a:p>
        </p:txBody>
      </p:sp>
      <p:sp>
        <p:nvSpPr>
          <p:cNvPr id="22" name="Text Placeholder 14">
            <a:extLst>
              <a:ext uri="{FF2B5EF4-FFF2-40B4-BE49-F238E27FC236}">
                <a16:creationId xmlns:a16="http://schemas.microsoft.com/office/drawing/2014/main" id="{0AFAA95F-1461-496C-BAB4-D5D0594554FF}"/>
              </a:ext>
            </a:extLst>
          </p:cNvPr>
          <p:cNvSpPr>
            <a:spLocks noGrp="1"/>
          </p:cNvSpPr>
          <p:nvPr>
            <p:ph type="body" sz="quarter" idx="24" hasCustomPrompt="1"/>
          </p:nvPr>
        </p:nvSpPr>
        <p:spPr>
          <a:xfrm>
            <a:off x="7801857" y="5195673"/>
            <a:ext cx="1183179" cy="492025"/>
          </a:xfrm>
          <a:prstGeom prst="rect">
            <a:avLst/>
          </a:prstGeom>
        </p:spPr>
        <p:txBody>
          <a:bodyPr anchor="ctr">
            <a:noAutofit/>
          </a:bodyPr>
          <a:lstStyle>
            <a:lvl1pPr marL="0" indent="0" algn="ctr">
              <a:lnSpc>
                <a:spcPct val="100000"/>
              </a:lnSpc>
              <a:buNone/>
              <a:defRPr sz="1050" cap="none" spc="0" baseline="0">
                <a:solidFill>
                  <a:schemeClr val="tx1">
                    <a:lumMod val="75000"/>
                    <a:lumOff val="25000"/>
                  </a:schemeClr>
                </a:solidFill>
                <a:latin typeface="+mn-lt"/>
              </a:defRPr>
            </a:lvl1pPr>
          </a:lstStyle>
          <a:p>
            <a:pPr lvl="0"/>
            <a:r>
              <a:rPr lang="en-US"/>
              <a:t>Click to add name</a:t>
            </a:r>
          </a:p>
        </p:txBody>
      </p:sp>
      <p:cxnSp>
        <p:nvCxnSpPr>
          <p:cNvPr id="24" name="Straight Connector 23">
            <a:extLst>
              <a:ext uri="{FF2B5EF4-FFF2-40B4-BE49-F238E27FC236}">
                <a16:creationId xmlns:a16="http://schemas.microsoft.com/office/drawing/2014/main" id="{DD194B4E-75F4-47BE-B171-9C64697AB920}"/>
              </a:ext>
              <a:ext uri="{C183D7F6-B498-43B3-948B-1728B52AA6E4}">
                <adec:decorative xmlns:adec="http://schemas.microsoft.com/office/drawing/2017/decorative" val="1"/>
              </a:ext>
            </a:extLst>
          </p:cNvPr>
          <p:cNvCxnSpPr>
            <a:cxnSpLocks/>
            <a:endCxn id="17" idx="1"/>
          </p:cNvCxnSpPr>
          <p:nvPr userDrawn="1"/>
        </p:nvCxnSpPr>
        <p:spPr>
          <a:xfrm>
            <a:off x="2315757" y="3774842"/>
            <a:ext cx="7624692" cy="0"/>
          </a:xfrm>
          <a:prstGeom prst="line">
            <a:avLst/>
          </a:prstGeom>
          <a:ln w="444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FEFDA35F-76DF-4FDC-90C9-F9FEDF32270C}"/>
              </a:ext>
              <a:ext uri="{C183D7F6-B498-43B3-948B-1728B52AA6E4}">
                <adec:decorative xmlns:adec="http://schemas.microsoft.com/office/drawing/2017/decorative" val="1"/>
              </a:ext>
            </a:extLst>
          </p:cNvPr>
          <p:cNvCxnSpPr>
            <a:cxnSpLocks/>
          </p:cNvCxnSpPr>
          <p:nvPr userDrawn="1"/>
        </p:nvCxnSpPr>
        <p:spPr>
          <a:xfrm flipV="1">
            <a:off x="6096000" y="2091972"/>
            <a:ext cx="4678" cy="3376818"/>
          </a:xfrm>
          <a:prstGeom prst="line">
            <a:avLst/>
          </a:prstGeom>
          <a:ln w="444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31" name="Date Placeholder 2">
            <a:extLst>
              <a:ext uri="{FF2B5EF4-FFF2-40B4-BE49-F238E27FC236}">
                <a16:creationId xmlns:a16="http://schemas.microsoft.com/office/drawing/2014/main" id="{B8C04945-62C9-4964-8891-6D30EA90D21A}"/>
              </a:ext>
            </a:extLst>
          </p:cNvPr>
          <p:cNvSpPr>
            <a:spLocks noGrp="1"/>
          </p:cNvSpPr>
          <p:nvPr>
            <p:ph type="dt" sz="half" idx="10"/>
          </p:nvPr>
        </p:nvSpPr>
        <p:spPr>
          <a:xfrm>
            <a:off x="838200" y="6356350"/>
            <a:ext cx="2743200" cy="365125"/>
          </a:xfrm>
        </p:spPr>
        <p:txBody>
          <a:bodyPr/>
          <a:lstStyle>
            <a:lvl1pPr>
              <a:defRPr sz="900"/>
            </a:lvl1pPr>
          </a:lstStyle>
          <a:p>
            <a:r>
              <a:rPr lang="en-US"/>
              <a:t>20XX</a:t>
            </a:r>
            <a:endParaRPr lang="en-US" dirty="0"/>
          </a:p>
        </p:txBody>
      </p:sp>
      <p:sp>
        <p:nvSpPr>
          <p:cNvPr id="32" name="Footer Placeholder 3">
            <a:extLst>
              <a:ext uri="{FF2B5EF4-FFF2-40B4-BE49-F238E27FC236}">
                <a16:creationId xmlns:a16="http://schemas.microsoft.com/office/drawing/2014/main" id="{51029B8B-F669-4889-98DD-901661178D55}"/>
              </a:ext>
            </a:extLst>
          </p:cNvPr>
          <p:cNvSpPr>
            <a:spLocks noGrp="1"/>
          </p:cNvSpPr>
          <p:nvPr>
            <p:ph type="ftr" sz="quarter" idx="11"/>
          </p:nvPr>
        </p:nvSpPr>
        <p:spPr>
          <a:xfrm>
            <a:off x="4038600" y="6356350"/>
            <a:ext cx="4114800" cy="365125"/>
          </a:xfrm>
        </p:spPr>
        <p:txBody>
          <a:bodyPr/>
          <a:lstStyle>
            <a:lvl1pPr>
              <a:defRPr sz="900"/>
            </a:lvl1pPr>
          </a:lstStyle>
          <a:p>
            <a:r>
              <a:rPr lang="en-US" dirty="0"/>
              <a:t>Pitch Deck</a:t>
            </a:r>
          </a:p>
        </p:txBody>
      </p:sp>
      <p:sp>
        <p:nvSpPr>
          <p:cNvPr id="33" name="Slide Number Placeholder 4">
            <a:extLst>
              <a:ext uri="{FF2B5EF4-FFF2-40B4-BE49-F238E27FC236}">
                <a16:creationId xmlns:a16="http://schemas.microsoft.com/office/drawing/2014/main" id="{7A0B84D6-438D-4B3B-B52C-6F5EC159BC73}"/>
              </a:ext>
            </a:extLst>
          </p:cNvPr>
          <p:cNvSpPr>
            <a:spLocks noGrp="1"/>
          </p:cNvSpPr>
          <p:nvPr>
            <p:ph type="sldNum" sz="quarter" idx="12"/>
          </p:nvPr>
        </p:nvSpPr>
        <p:spPr>
          <a:xfrm>
            <a:off x="8610600" y="6356350"/>
            <a:ext cx="2743200"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402625086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pic>
        <p:nvPicPr>
          <p:cNvPr id="14" name="Graphic 13">
            <a:extLst>
              <a:ext uri="{FF2B5EF4-FFF2-40B4-BE49-F238E27FC236}">
                <a16:creationId xmlns:a16="http://schemas.microsoft.com/office/drawing/2014/main" id="{AE202E03-5C65-4305-B969-65220AD41002}"/>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8301" r="41825" b="23071"/>
          <a:stretch/>
        </p:blipFill>
        <p:spPr>
          <a:xfrm flipH="1">
            <a:off x="0" y="0"/>
            <a:ext cx="5441888" cy="6858000"/>
          </a:xfrm>
          <a:custGeom>
            <a:avLst/>
            <a:gdLst>
              <a:gd name="connsiteX0" fmla="*/ 5441888 w 5441888"/>
              <a:gd name="connsiteY0" fmla="*/ 0 h 6858000"/>
              <a:gd name="connsiteX1" fmla="*/ 0 w 5441888"/>
              <a:gd name="connsiteY1" fmla="*/ 0 h 6858000"/>
              <a:gd name="connsiteX2" fmla="*/ 0 w 5441888"/>
              <a:gd name="connsiteY2" fmla="*/ 6858000 h 6858000"/>
              <a:gd name="connsiteX3" fmla="*/ 5441888 w 5441888"/>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441888" h="6858000">
                <a:moveTo>
                  <a:pt x="5441888" y="0"/>
                </a:moveTo>
                <a:lnTo>
                  <a:pt x="0" y="0"/>
                </a:lnTo>
                <a:lnTo>
                  <a:pt x="0" y="6858000"/>
                </a:lnTo>
                <a:lnTo>
                  <a:pt x="5441888" y="6858000"/>
                </a:lnTo>
                <a:close/>
              </a:path>
            </a:pathLst>
          </a:custGeom>
        </p:spPr>
      </p:pic>
      <p:sp>
        <p:nvSpPr>
          <p:cNvPr id="19" name="Title 1">
            <a:extLst>
              <a:ext uri="{FF2B5EF4-FFF2-40B4-BE49-F238E27FC236}">
                <a16:creationId xmlns:a16="http://schemas.microsoft.com/office/drawing/2014/main" id="{1E1C8C6D-0530-475B-A7F7-0E00C33ACFEB}"/>
              </a:ext>
            </a:extLst>
          </p:cNvPr>
          <p:cNvSpPr>
            <a:spLocks noGrp="1"/>
          </p:cNvSpPr>
          <p:nvPr>
            <p:ph type="title" hasCustomPrompt="1"/>
          </p:nvPr>
        </p:nvSpPr>
        <p:spPr>
          <a:xfrm>
            <a:off x="5920169" y="1152771"/>
            <a:ext cx="5431971" cy="846301"/>
          </a:xfrm>
        </p:spPr>
        <p:txBody>
          <a:bodyPr anchor="t">
            <a:normAutofit/>
          </a:bodyPr>
          <a:lstStyle>
            <a:lvl1pPr>
              <a:defRPr lang="en-US" sz="2800" kern="1200" cap="all"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20" name="Text Placeholder 15">
            <a:extLst>
              <a:ext uri="{FF2B5EF4-FFF2-40B4-BE49-F238E27FC236}">
                <a16:creationId xmlns:a16="http://schemas.microsoft.com/office/drawing/2014/main" id="{3D2778A3-7084-4333-8349-03B1FEB5FE75}"/>
              </a:ext>
            </a:extLst>
          </p:cNvPr>
          <p:cNvSpPr>
            <a:spLocks noGrp="1"/>
          </p:cNvSpPr>
          <p:nvPr>
            <p:ph type="body" sz="quarter" idx="13" hasCustomPrompt="1"/>
          </p:nvPr>
        </p:nvSpPr>
        <p:spPr>
          <a:xfrm>
            <a:off x="5922254" y="2469515"/>
            <a:ext cx="5433204" cy="365125"/>
          </a:xfrm>
        </p:spPr>
        <p:txBody>
          <a:bodyPr>
            <a:normAutofit/>
          </a:bodyPr>
          <a:lstStyle>
            <a:lvl1pPr marL="0" indent="0">
              <a:buNone/>
              <a:defRPr lang="en-US" sz="2000" kern="1200" cap="all"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25" name="Text Placeholder 18">
            <a:extLst>
              <a:ext uri="{FF2B5EF4-FFF2-40B4-BE49-F238E27FC236}">
                <a16:creationId xmlns:a16="http://schemas.microsoft.com/office/drawing/2014/main" id="{70ED2545-F96B-400C-B6F4-F1D2D83B7243}"/>
              </a:ext>
            </a:extLst>
          </p:cNvPr>
          <p:cNvSpPr>
            <a:spLocks noGrp="1"/>
          </p:cNvSpPr>
          <p:nvPr>
            <p:ph type="body" sz="quarter" idx="15" hasCustomPrompt="1"/>
          </p:nvPr>
        </p:nvSpPr>
        <p:spPr>
          <a:xfrm>
            <a:off x="5921828" y="2798940"/>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26" name="Text Placeholder 15">
            <a:extLst>
              <a:ext uri="{FF2B5EF4-FFF2-40B4-BE49-F238E27FC236}">
                <a16:creationId xmlns:a16="http://schemas.microsoft.com/office/drawing/2014/main" id="{4A2FECA2-3808-47DC-84EB-CD3395C2052D}"/>
              </a:ext>
            </a:extLst>
          </p:cNvPr>
          <p:cNvSpPr>
            <a:spLocks noGrp="1"/>
          </p:cNvSpPr>
          <p:nvPr>
            <p:ph type="body" sz="quarter" idx="23" hasCustomPrompt="1"/>
          </p:nvPr>
        </p:nvSpPr>
        <p:spPr>
          <a:xfrm>
            <a:off x="5922254" y="3569311"/>
            <a:ext cx="5433204" cy="365125"/>
          </a:xfrm>
        </p:spPr>
        <p:txBody>
          <a:bodyPr>
            <a:normAutofit/>
          </a:bodyPr>
          <a:lstStyle>
            <a:lvl1pPr marL="0" indent="0">
              <a:buNone/>
              <a:defRPr lang="en-US" sz="2000" kern="1200" cap="all"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27" name="Text Placeholder 18">
            <a:extLst>
              <a:ext uri="{FF2B5EF4-FFF2-40B4-BE49-F238E27FC236}">
                <a16:creationId xmlns:a16="http://schemas.microsoft.com/office/drawing/2014/main" id="{24393B9A-03C4-45C1-8172-F8B354458A48}"/>
              </a:ext>
            </a:extLst>
          </p:cNvPr>
          <p:cNvSpPr>
            <a:spLocks noGrp="1"/>
          </p:cNvSpPr>
          <p:nvPr>
            <p:ph type="body" sz="quarter" idx="24" hasCustomPrompt="1"/>
          </p:nvPr>
        </p:nvSpPr>
        <p:spPr>
          <a:xfrm>
            <a:off x="5921828" y="3898736"/>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28" name="Text Placeholder 15">
            <a:extLst>
              <a:ext uri="{FF2B5EF4-FFF2-40B4-BE49-F238E27FC236}">
                <a16:creationId xmlns:a16="http://schemas.microsoft.com/office/drawing/2014/main" id="{18EC24A5-B4A5-4BAB-AE40-30EB69D6EF73}"/>
              </a:ext>
            </a:extLst>
          </p:cNvPr>
          <p:cNvSpPr>
            <a:spLocks noGrp="1"/>
          </p:cNvSpPr>
          <p:nvPr>
            <p:ph type="body" sz="quarter" idx="25" hasCustomPrompt="1"/>
          </p:nvPr>
        </p:nvSpPr>
        <p:spPr>
          <a:xfrm>
            <a:off x="5922254" y="4669107"/>
            <a:ext cx="5433204" cy="365125"/>
          </a:xfrm>
        </p:spPr>
        <p:txBody>
          <a:bodyPr>
            <a:normAutofit/>
          </a:bodyPr>
          <a:lstStyle>
            <a:lvl1pPr marL="0" indent="0">
              <a:buNone/>
              <a:defRPr lang="en-US" sz="2000" kern="1200" cap="all"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29" name="Text Placeholder 18">
            <a:extLst>
              <a:ext uri="{FF2B5EF4-FFF2-40B4-BE49-F238E27FC236}">
                <a16:creationId xmlns:a16="http://schemas.microsoft.com/office/drawing/2014/main" id="{726F36C0-4E6A-4A10-960D-11D78D044478}"/>
              </a:ext>
            </a:extLst>
          </p:cNvPr>
          <p:cNvSpPr>
            <a:spLocks noGrp="1"/>
          </p:cNvSpPr>
          <p:nvPr>
            <p:ph type="body" sz="quarter" idx="26" hasCustomPrompt="1"/>
          </p:nvPr>
        </p:nvSpPr>
        <p:spPr>
          <a:xfrm>
            <a:off x="5921828" y="4998532"/>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21" name="Date Placeholder 6">
            <a:extLst>
              <a:ext uri="{FF2B5EF4-FFF2-40B4-BE49-F238E27FC236}">
                <a16:creationId xmlns:a16="http://schemas.microsoft.com/office/drawing/2014/main" id="{71F34533-9677-48AF-9374-976825F4BB7E}"/>
              </a:ext>
            </a:extLst>
          </p:cNvPr>
          <p:cNvSpPr>
            <a:spLocks noGrp="1"/>
          </p:cNvSpPr>
          <p:nvPr>
            <p:ph type="dt" sz="half" idx="10"/>
          </p:nvPr>
        </p:nvSpPr>
        <p:spPr>
          <a:xfrm>
            <a:off x="838200" y="6356350"/>
            <a:ext cx="2743200" cy="365125"/>
          </a:xfrm>
        </p:spPr>
        <p:txBody>
          <a:bodyPr/>
          <a:lstStyle>
            <a:lvl1pPr>
              <a:defRPr sz="900"/>
            </a:lvl1pPr>
          </a:lstStyle>
          <a:p>
            <a:r>
              <a:rPr lang="en-US"/>
              <a:t>20XX</a:t>
            </a:r>
            <a:endParaRPr lang="en-US" dirty="0"/>
          </a:p>
        </p:txBody>
      </p:sp>
      <p:sp>
        <p:nvSpPr>
          <p:cNvPr id="22" name="Footer Placeholder 7">
            <a:extLst>
              <a:ext uri="{FF2B5EF4-FFF2-40B4-BE49-F238E27FC236}">
                <a16:creationId xmlns:a16="http://schemas.microsoft.com/office/drawing/2014/main" id="{4FAB8A26-B99E-4F96-8327-A932A14F2C03}"/>
              </a:ext>
            </a:extLst>
          </p:cNvPr>
          <p:cNvSpPr>
            <a:spLocks noGrp="1"/>
          </p:cNvSpPr>
          <p:nvPr>
            <p:ph type="ftr" sz="quarter" idx="11"/>
          </p:nvPr>
        </p:nvSpPr>
        <p:spPr>
          <a:xfrm>
            <a:off x="4038600" y="6356350"/>
            <a:ext cx="4114800" cy="365125"/>
          </a:xfrm>
        </p:spPr>
        <p:txBody>
          <a:bodyPr/>
          <a:lstStyle>
            <a:lvl1pPr>
              <a:defRPr sz="900"/>
            </a:lvl1pPr>
          </a:lstStyle>
          <a:p>
            <a:r>
              <a:rPr lang="en-US" dirty="0"/>
              <a:t>Pitch Deck</a:t>
            </a:r>
          </a:p>
        </p:txBody>
      </p:sp>
      <p:sp>
        <p:nvSpPr>
          <p:cNvPr id="24" name="Slide Number Placeholder 8">
            <a:extLst>
              <a:ext uri="{FF2B5EF4-FFF2-40B4-BE49-F238E27FC236}">
                <a16:creationId xmlns:a16="http://schemas.microsoft.com/office/drawing/2014/main" id="{EB0962D2-BCC3-48AB-A769-2A7327D29191}"/>
              </a:ext>
            </a:extLst>
          </p:cNvPr>
          <p:cNvSpPr>
            <a:spLocks noGrp="1"/>
          </p:cNvSpPr>
          <p:nvPr>
            <p:ph type="sldNum" sz="quarter" idx="12"/>
          </p:nvPr>
        </p:nvSpPr>
        <p:spPr>
          <a:xfrm>
            <a:off x="8610600" y="6356350"/>
            <a:ext cx="2743200"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2376933483"/>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meline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D46070C-E825-43D0-99F4-8B4614131131}"/>
              </a:ext>
            </a:extLst>
          </p:cNvPr>
          <p:cNvSpPr/>
          <p:nvPr userDrawn="1"/>
        </p:nvSpPr>
        <p:spPr>
          <a:xfrm>
            <a:off x="0" y="3057683"/>
            <a:ext cx="12191998" cy="2010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75000"/>
                  <a:lumOff val="25000"/>
                </a:schemeClr>
              </a:solidFill>
            </a:endParaRPr>
          </a:p>
        </p:txBody>
      </p:sp>
      <p:sp>
        <p:nvSpPr>
          <p:cNvPr id="2" name="Title 1">
            <a:extLst>
              <a:ext uri="{FF2B5EF4-FFF2-40B4-BE49-F238E27FC236}">
                <a16:creationId xmlns:a16="http://schemas.microsoft.com/office/drawing/2014/main" id="{A1F8C642-49FB-4E16-A3A0-B2ACBEABFFD6}"/>
              </a:ext>
            </a:extLst>
          </p:cNvPr>
          <p:cNvSpPr>
            <a:spLocks noGrp="1"/>
          </p:cNvSpPr>
          <p:nvPr>
            <p:ph type="title" hasCustomPrompt="1"/>
          </p:nvPr>
        </p:nvSpPr>
        <p:spPr/>
        <p:txBody>
          <a:bodyPr>
            <a:normAutofit/>
          </a:bodyPr>
          <a:lstStyle>
            <a:lvl1pPr algn="l">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6" name="Text Placeholder 10">
            <a:extLst>
              <a:ext uri="{FF2B5EF4-FFF2-40B4-BE49-F238E27FC236}">
                <a16:creationId xmlns:a16="http://schemas.microsoft.com/office/drawing/2014/main" id="{E4E92FC5-6FC2-45C2-9200-3244F9EA69A0}"/>
              </a:ext>
            </a:extLst>
          </p:cNvPr>
          <p:cNvSpPr>
            <a:spLocks noGrp="1"/>
          </p:cNvSpPr>
          <p:nvPr>
            <p:ph type="body" sz="quarter" idx="33" hasCustomPrompt="1"/>
          </p:nvPr>
        </p:nvSpPr>
        <p:spPr>
          <a:xfrm>
            <a:off x="914399" y="3354712"/>
            <a:ext cx="731520" cy="457200"/>
          </a:xfrm>
        </p:spPr>
        <p:txBody>
          <a:bodyPr anchor="ctr"/>
          <a:lstStyle>
            <a:lvl1pPr marL="0" indent="0" algn="l">
              <a:buNone/>
              <a:defRPr sz="1400" b="1">
                <a:solidFill>
                  <a:schemeClr val="tx1">
                    <a:lumMod val="75000"/>
                    <a:lumOff val="25000"/>
                  </a:schemeClr>
                </a:solidFill>
                <a:latin typeface="+mj-lt"/>
              </a:defRPr>
            </a:lvl1pPr>
          </a:lstStyle>
          <a:p>
            <a:pPr lvl="0"/>
            <a:r>
              <a:rPr lang="en-US"/>
              <a:t>Year</a:t>
            </a:r>
            <a:endParaRPr lang="en-ZA"/>
          </a:p>
        </p:txBody>
      </p:sp>
      <p:sp>
        <p:nvSpPr>
          <p:cNvPr id="7" name="Text Placeholder 10">
            <a:extLst>
              <a:ext uri="{FF2B5EF4-FFF2-40B4-BE49-F238E27FC236}">
                <a16:creationId xmlns:a16="http://schemas.microsoft.com/office/drawing/2014/main" id="{4D75C136-D6C3-4431-8776-997070627AAB}"/>
              </a:ext>
            </a:extLst>
          </p:cNvPr>
          <p:cNvSpPr>
            <a:spLocks noGrp="1"/>
          </p:cNvSpPr>
          <p:nvPr>
            <p:ph type="body" sz="quarter" idx="34" hasCustomPrompt="1"/>
          </p:nvPr>
        </p:nvSpPr>
        <p:spPr>
          <a:xfrm>
            <a:off x="196596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8" name="Text Placeholder 10">
            <a:extLst>
              <a:ext uri="{FF2B5EF4-FFF2-40B4-BE49-F238E27FC236}">
                <a16:creationId xmlns:a16="http://schemas.microsoft.com/office/drawing/2014/main" id="{FD15D323-BFE3-4ACE-9A2E-C9EB69458B12}"/>
              </a:ext>
            </a:extLst>
          </p:cNvPr>
          <p:cNvSpPr>
            <a:spLocks noGrp="1"/>
          </p:cNvSpPr>
          <p:nvPr>
            <p:ph type="body" sz="quarter" idx="35" hasCustomPrompt="1"/>
          </p:nvPr>
        </p:nvSpPr>
        <p:spPr>
          <a:xfrm>
            <a:off x="275388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9" name="Text Placeholder 10">
            <a:extLst>
              <a:ext uri="{FF2B5EF4-FFF2-40B4-BE49-F238E27FC236}">
                <a16:creationId xmlns:a16="http://schemas.microsoft.com/office/drawing/2014/main" id="{3B520767-B49F-4503-8120-B66E411F33E4}"/>
              </a:ext>
            </a:extLst>
          </p:cNvPr>
          <p:cNvSpPr>
            <a:spLocks noGrp="1"/>
          </p:cNvSpPr>
          <p:nvPr>
            <p:ph type="body" sz="quarter" idx="36" hasCustomPrompt="1"/>
          </p:nvPr>
        </p:nvSpPr>
        <p:spPr>
          <a:xfrm>
            <a:off x="354180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10" name="Text Placeholder 10">
            <a:extLst>
              <a:ext uri="{FF2B5EF4-FFF2-40B4-BE49-F238E27FC236}">
                <a16:creationId xmlns:a16="http://schemas.microsoft.com/office/drawing/2014/main" id="{30C2F5A0-E03E-4C89-B9EB-8D48889F5F91}"/>
              </a:ext>
            </a:extLst>
          </p:cNvPr>
          <p:cNvSpPr>
            <a:spLocks noGrp="1"/>
          </p:cNvSpPr>
          <p:nvPr>
            <p:ph type="body" sz="quarter" idx="37" hasCustomPrompt="1"/>
          </p:nvPr>
        </p:nvSpPr>
        <p:spPr>
          <a:xfrm>
            <a:off x="432972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11" name="Text Placeholder 10">
            <a:extLst>
              <a:ext uri="{FF2B5EF4-FFF2-40B4-BE49-F238E27FC236}">
                <a16:creationId xmlns:a16="http://schemas.microsoft.com/office/drawing/2014/main" id="{AB3645A3-D681-45BF-B195-452D000802CA}"/>
              </a:ext>
            </a:extLst>
          </p:cNvPr>
          <p:cNvSpPr>
            <a:spLocks noGrp="1"/>
          </p:cNvSpPr>
          <p:nvPr>
            <p:ph type="body" sz="quarter" idx="38" hasCustomPrompt="1"/>
          </p:nvPr>
        </p:nvSpPr>
        <p:spPr>
          <a:xfrm>
            <a:off x="914400" y="4292468"/>
            <a:ext cx="731520" cy="457200"/>
          </a:xfrm>
        </p:spPr>
        <p:txBody>
          <a:bodyPr anchor="ctr"/>
          <a:lstStyle>
            <a:lvl1pPr marL="0" indent="0" algn="l">
              <a:buNone/>
              <a:defRPr sz="1400" b="1">
                <a:solidFill>
                  <a:schemeClr val="tx1">
                    <a:lumMod val="75000"/>
                    <a:lumOff val="25000"/>
                  </a:schemeClr>
                </a:solidFill>
                <a:latin typeface="+mj-lt"/>
              </a:defRPr>
            </a:lvl1pPr>
          </a:lstStyle>
          <a:p>
            <a:pPr lvl="0"/>
            <a:r>
              <a:rPr lang="en-US"/>
              <a:t>Year</a:t>
            </a:r>
            <a:endParaRPr lang="en-ZA"/>
          </a:p>
        </p:txBody>
      </p:sp>
      <p:sp>
        <p:nvSpPr>
          <p:cNvPr id="12" name="Text Placeholder 10">
            <a:extLst>
              <a:ext uri="{FF2B5EF4-FFF2-40B4-BE49-F238E27FC236}">
                <a16:creationId xmlns:a16="http://schemas.microsoft.com/office/drawing/2014/main" id="{59D3CBFE-13C8-4DB1-A831-9393264923E7}"/>
              </a:ext>
            </a:extLst>
          </p:cNvPr>
          <p:cNvSpPr>
            <a:spLocks noGrp="1"/>
          </p:cNvSpPr>
          <p:nvPr>
            <p:ph type="body" sz="quarter" idx="39" hasCustomPrompt="1"/>
          </p:nvPr>
        </p:nvSpPr>
        <p:spPr>
          <a:xfrm>
            <a:off x="511764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13" name="Text Placeholder 10">
            <a:extLst>
              <a:ext uri="{FF2B5EF4-FFF2-40B4-BE49-F238E27FC236}">
                <a16:creationId xmlns:a16="http://schemas.microsoft.com/office/drawing/2014/main" id="{82385A0A-C61D-4BBD-AC77-D7642F895E22}"/>
              </a:ext>
            </a:extLst>
          </p:cNvPr>
          <p:cNvSpPr>
            <a:spLocks noGrp="1"/>
          </p:cNvSpPr>
          <p:nvPr>
            <p:ph type="body" sz="quarter" idx="40" hasCustomPrompt="1"/>
          </p:nvPr>
        </p:nvSpPr>
        <p:spPr>
          <a:xfrm>
            <a:off x="590556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14" name="Text Placeholder 10">
            <a:extLst>
              <a:ext uri="{FF2B5EF4-FFF2-40B4-BE49-F238E27FC236}">
                <a16:creationId xmlns:a16="http://schemas.microsoft.com/office/drawing/2014/main" id="{FED89FCE-7507-4C8C-923F-922290589466}"/>
              </a:ext>
            </a:extLst>
          </p:cNvPr>
          <p:cNvSpPr>
            <a:spLocks noGrp="1"/>
          </p:cNvSpPr>
          <p:nvPr>
            <p:ph type="body" sz="quarter" idx="41" hasCustomPrompt="1"/>
          </p:nvPr>
        </p:nvSpPr>
        <p:spPr>
          <a:xfrm>
            <a:off x="669348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15" name="Text Placeholder 10">
            <a:extLst>
              <a:ext uri="{FF2B5EF4-FFF2-40B4-BE49-F238E27FC236}">
                <a16:creationId xmlns:a16="http://schemas.microsoft.com/office/drawing/2014/main" id="{F2F73935-BF53-4510-8B8F-EDB1CD56A1BB}"/>
              </a:ext>
            </a:extLst>
          </p:cNvPr>
          <p:cNvSpPr>
            <a:spLocks noGrp="1"/>
          </p:cNvSpPr>
          <p:nvPr>
            <p:ph type="body" sz="quarter" idx="42" hasCustomPrompt="1"/>
          </p:nvPr>
        </p:nvSpPr>
        <p:spPr>
          <a:xfrm>
            <a:off x="905724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16" name="Text Placeholder 10">
            <a:extLst>
              <a:ext uri="{FF2B5EF4-FFF2-40B4-BE49-F238E27FC236}">
                <a16:creationId xmlns:a16="http://schemas.microsoft.com/office/drawing/2014/main" id="{2A9276DB-F427-4F8E-8E4C-466600F390FD}"/>
              </a:ext>
            </a:extLst>
          </p:cNvPr>
          <p:cNvSpPr>
            <a:spLocks noGrp="1"/>
          </p:cNvSpPr>
          <p:nvPr>
            <p:ph type="body" sz="quarter" idx="43" hasCustomPrompt="1"/>
          </p:nvPr>
        </p:nvSpPr>
        <p:spPr>
          <a:xfrm>
            <a:off x="748140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17" name="Text Placeholder 10">
            <a:extLst>
              <a:ext uri="{FF2B5EF4-FFF2-40B4-BE49-F238E27FC236}">
                <a16:creationId xmlns:a16="http://schemas.microsoft.com/office/drawing/2014/main" id="{79023948-0C1E-4DAB-B885-1C713409AA08}"/>
              </a:ext>
            </a:extLst>
          </p:cNvPr>
          <p:cNvSpPr>
            <a:spLocks noGrp="1"/>
          </p:cNvSpPr>
          <p:nvPr>
            <p:ph type="body" sz="quarter" idx="44" hasCustomPrompt="1"/>
          </p:nvPr>
        </p:nvSpPr>
        <p:spPr>
          <a:xfrm>
            <a:off x="826932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18" name="Text Placeholder 10">
            <a:extLst>
              <a:ext uri="{FF2B5EF4-FFF2-40B4-BE49-F238E27FC236}">
                <a16:creationId xmlns:a16="http://schemas.microsoft.com/office/drawing/2014/main" id="{4AB6A03C-6180-41ED-A88D-ECBB80D160F2}"/>
              </a:ext>
            </a:extLst>
          </p:cNvPr>
          <p:cNvSpPr>
            <a:spLocks noGrp="1"/>
          </p:cNvSpPr>
          <p:nvPr>
            <p:ph type="body" sz="quarter" idx="45" hasCustomPrompt="1"/>
          </p:nvPr>
        </p:nvSpPr>
        <p:spPr>
          <a:xfrm>
            <a:off x="984516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19" name="Text Placeholder 10">
            <a:extLst>
              <a:ext uri="{FF2B5EF4-FFF2-40B4-BE49-F238E27FC236}">
                <a16:creationId xmlns:a16="http://schemas.microsoft.com/office/drawing/2014/main" id="{145AD645-55F0-41A9-AC53-ED30BF1340BA}"/>
              </a:ext>
            </a:extLst>
          </p:cNvPr>
          <p:cNvSpPr>
            <a:spLocks noGrp="1"/>
          </p:cNvSpPr>
          <p:nvPr>
            <p:ph type="body" sz="quarter" idx="46" hasCustomPrompt="1"/>
          </p:nvPr>
        </p:nvSpPr>
        <p:spPr>
          <a:xfrm>
            <a:off x="10633085"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20" name="Text Placeholder 10">
            <a:extLst>
              <a:ext uri="{FF2B5EF4-FFF2-40B4-BE49-F238E27FC236}">
                <a16:creationId xmlns:a16="http://schemas.microsoft.com/office/drawing/2014/main" id="{C39F248D-01B4-40EE-B483-E8E81806DFBE}"/>
              </a:ext>
            </a:extLst>
          </p:cNvPr>
          <p:cNvSpPr>
            <a:spLocks noGrp="1"/>
          </p:cNvSpPr>
          <p:nvPr>
            <p:ph type="body" sz="quarter" idx="47" hasCustomPrompt="1"/>
          </p:nvPr>
        </p:nvSpPr>
        <p:spPr>
          <a:xfrm>
            <a:off x="1969915"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21" name="Text Placeholder 10">
            <a:extLst>
              <a:ext uri="{FF2B5EF4-FFF2-40B4-BE49-F238E27FC236}">
                <a16:creationId xmlns:a16="http://schemas.microsoft.com/office/drawing/2014/main" id="{1D0F1859-7A34-42DF-873E-2CF864E4C4BE}"/>
              </a:ext>
            </a:extLst>
          </p:cNvPr>
          <p:cNvSpPr>
            <a:spLocks noGrp="1"/>
          </p:cNvSpPr>
          <p:nvPr>
            <p:ph type="body" sz="quarter" idx="48" hasCustomPrompt="1"/>
          </p:nvPr>
        </p:nvSpPr>
        <p:spPr>
          <a:xfrm>
            <a:off x="2757602"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22" name="Text Placeholder 10">
            <a:extLst>
              <a:ext uri="{FF2B5EF4-FFF2-40B4-BE49-F238E27FC236}">
                <a16:creationId xmlns:a16="http://schemas.microsoft.com/office/drawing/2014/main" id="{6EB397AF-B5C1-40FE-86D4-BA660E4C6E46}"/>
              </a:ext>
            </a:extLst>
          </p:cNvPr>
          <p:cNvSpPr>
            <a:spLocks noGrp="1"/>
          </p:cNvSpPr>
          <p:nvPr>
            <p:ph type="body" sz="quarter" idx="49" hasCustomPrompt="1"/>
          </p:nvPr>
        </p:nvSpPr>
        <p:spPr>
          <a:xfrm>
            <a:off x="3545289"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23" name="Text Placeholder 10">
            <a:extLst>
              <a:ext uri="{FF2B5EF4-FFF2-40B4-BE49-F238E27FC236}">
                <a16:creationId xmlns:a16="http://schemas.microsoft.com/office/drawing/2014/main" id="{AF1343D5-DC0F-4C7E-967F-CFC300A2C807}"/>
              </a:ext>
            </a:extLst>
          </p:cNvPr>
          <p:cNvSpPr>
            <a:spLocks noGrp="1"/>
          </p:cNvSpPr>
          <p:nvPr>
            <p:ph type="body" sz="quarter" idx="50" hasCustomPrompt="1"/>
          </p:nvPr>
        </p:nvSpPr>
        <p:spPr>
          <a:xfrm>
            <a:off x="4332976"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24" name="Text Placeholder 10">
            <a:extLst>
              <a:ext uri="{FF2B5EF4-FFF2-40B4-BE49-F238E27FC236}">
                <a16:creationId xmlns:a16="http://schemas.microsoft.com/office/drawing/2014/main" id="{9AD688A5-D2DF-4FC3-8171-FAEA8C4F5566}"/>
              </a:ext>
            </a:extLst>
          </p:cNvPr>
          <p:cNvSpPr>
            <a:spLocks noGrp="1"/>
          </p:cNvSpPr>
          <p:nvPr>
            <p:ph type="body" sz="quarter" idx="51" hasCustomPrompt="1"/>
          </p:nvPr>
        </p:nvSpPr>
        <p:spPr>
          <a:xfrm>
            <a:off x="5120663"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25" name="Text Placeholder 10">
            <a:extLst>
              <a:ext uri="{FF2B5EF4-FFF2-40B4-BE49-F238E27FC236}">
                <a16:creationId xmlns:a16="http://schemas.microsoft.com/office/drawing/2014/main" id="{EA05A5D4-01B0-4932-B03E-571986E282EA}"/>
              </a:ext>
            </a:extLst>
          </p:cNvPr>
          <p:cNvSpPr>
            <a:spLocks noGrp="1"/>
          </p:cNvSpPr>
          <p:nvPr>
            <p:ph type="body" sz="quarter" idx="52" hasCustomPrompt="1"/>
          </p:nvPr>
        </p:nvSpPr>
        <p:spPr>
          <a:xfrm>
            <a:off x="5908350"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26" name="Text Placeholder 10">
            <a:extLst>
              <a:ext uri="{FF2B5EF4-FFF2-40B4-BE49-F238E27FC236}">
                <a16:creationId xmlns:a16="http://schemas.microsoft.com/office/drawing/2014/main" id="{72A84601-CD4F-49ED-8D51-CEF032363058}"/>
              </a:ext>
            </a:extLst>
          </p:cNvPr>
          <p:cNvSpPr>
            <a:spLocks noGrp="1"/>
          </p:cNvSpPr>
          <p:nvPr>
            <p:ph type="body" sz="quarter" idx="53" hasCustomPrompt="1"/>
          </p:nvPr>
        </p:nvSpPr>
        <p:spPr>
          <a:xfrm>
            <a:off x="6696037"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27" name="Text Placeholder 10">
            <a:extLst>
              <a:ext uri="{FF2B5EF4-FFF2-40B4-BE49-F238E27FC236}">
                <a16:creationId xmlns:a16="http://schemas.microsoft.com/office/drawing/2014/main" id="{C49FB196-753D-4A12-9460-57D8AB4B540B}"/>
              </a:ext>
            </a:extLst>
          </p:cNvPr>
          <p:cNvSpPr>
            <a:spLocks noGrp="1"/>
          </p:cNvSpPr>
          <p:nvPr>
            <p:ph type="body" sz="quarter" idx="54" hasCustomPrompt="1"/>
          </p:nvPr>
        </p:nvSpPr>
        <p:spPr>
          <a:xfrm>
            <a:off x="9059098"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28" name="Text Placeholder 10">
            <a:extLst>
              <a:ext uri="{FF2B5EF4-FFF2-40B4-BE49-F238E27FC236}">
                <a16:creationId xmlns:a16="http://schemas.microsoft.com/office/drawing/2014/main" id="{DFC05EC7-9D6C-486B-9E2F-D3612013C0A1}"/>
              </a:ext>
            </a:extLst>
          </p:cNvPr>
          <p:cNvSpPr>
            <a:spLocks noGrp="1"/>
          </p:cNvSpPr>
          <p:nvPr>
            <p:ph type="body" sz="quarter" idx="55" hasCustomPrompt="1"/>
          </p:nvPr>
        </p:nvSpPr>
        <p:spPr>
          <a:xfrm>
            <a:off x="7483724"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29" name="Text Placeholder 10">
            <a:extLst>
              <a:ext uri="{FF2B5EF4-FFF2-40B4-BE49-F238E27FC236}">
                <a16:creationId xmlns:a16="http://schemas.microsoft.com/office/drawing/2014/main" id="{98F455FB-241B-4E1F-B581-FA6CBA239545}"/>
              </a:ext>
            </a:extLst>
          </p:cNvPr>
          <p:cNvSpPr>
            <a:spLocks noGrp="1"/>
          </p:cNvSpPr>
          <p:nvPr>
            <p:ph type="body" sz="quarter" idx="56" hasCustomPrompt="1"/>
          </p:nvPr>
        </p:nvSpPr>
        <p:spPr>
          <a:xfrm>
            <a:off x="8271411"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30" name="Text Placeholder 10">
            <a:extLst>
              <a:ext uri="{FF2B5EF4-FFF2-40B4-BE49-F238E27FC236}">
                <a16:creationId xmlns:a16="http://schemas.microsoft.com/office/drawing/2014/main" id="{9E38664A-8108-4E24-800B-3C32ADA43978}"/>
              </a:ext>
            </a:extLst>
          </p:cNvPr>
          <p:cNvSpPr>
            <a:spLocks noGrp="1"/>
          </p:cNvSpPr>
          <p:nvPr>
            <p:ph type="body" sz="quarter" idx="57" hasCustomPrompt="1"/>
          </p:nvPr>
        </p:nvSpPr>
        <p:spPr>
          <a:xfrm>
            <a:off x="9846785"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31" name="Text Placeholder 10">
            <a:extLst>
              <a:ext uri="{FF2B5EF4-FFF2-40B4-BE49-F238E27FC236}">
                <a16:creationId xmlns:a16="http://schemas.microsoft.com/office/drawing/2014/main" id="{2908458B-A3ED-4855-9E08-108D7C4A8D36}"/>
              </a:ext>
            </a:extLst>
          </p:cNvPr>
          <p:cNvSpPr>
            <a:spLocks noGrp="1"/>
          </p:cNvSpPr>
          <p:nvPr>
            <p:ph type="body" sz="quarter" idx="58" hasCustomPrompt="1"/>
          </p:nvPr>
        </p:nvSpPr>
        <p:spPr>
          <a:xfrm>
            <a:off x="10634472"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32" name="Rectangle 31">
            <a:extLst>
              <a:ext uri="{FF2B5EF4-FFF2-40B4-BE49-F238E27FC236}">
                <a16:creationId xmlns:a16="http://schemas.microsoft.com/office/drawing/2014/main" id="{FFA35437-CCDE-4D92-B879-F23B329C8EC3}"/>
              </a:ext>
            </a:extLst>
          </p:cNvPr>
          <p:cNvSpPr/>
          <p:nvPr userDrawn="1"/>
        </p:nvSpPr>
        <p:spPr>
          <a:xfrm>
            <a:off x="929640" y="4034785"/>
            <a:ext cx="10332720" cy="4571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solidFill>
                <a:schemeClr val="tx1">
                  <a:lumMod val="75000"/>
                  <a:lumOff val="25000"/>
                </a:schemeClr>
              </a:solidFill>
            </a:endParaRPr>
          </a:p>
        </p:txBody>
      </p:sp>
      <p:sp>
        <p:nvSpPr>
          <p:cNvPr id="36" name="Date Placeholder 2">
            <a:extLst>
              <a:ext uri="{FF2B5EF4-FFF2-40B4-BE49-F238E27FC236}">
                <a16:creationId xmlns:a16="http://schemas.microsoft.com/office/drawing/2014/main" id="{1CDC588F-73BC-4108-974B-0EAAB8213CE0}"/>
              </a:ext>
            </a:extLst>
          </p:cNvPr>
          <p:cNvSpPr>
            <a:spLocks noGrp="1"/>
          </p:cNvSpPr>
          <p:nvPr>
            <p:ph type="dt" sz="half" idx="10"/>
          </p:nvPr>
        </p:nvSpPr>
        <p:spPr>
          <a:xfrm>
            <a:off x="838200" y="6356350"/>
            <a:ext cx="2743200" cy="365125"/>
          </a:xfrm>
        </p:spPr>
        <p:txBody>
          <a:bodyPr/>
          <a:lstStyle>
            <a:lvl1pPr>
              <a:defRPr sz="900"/>
            </a:lvl1pPr>
          </a:lstStyle>
          <a:p>
            <a:r>
              <a:rPr lang="en-US"/>
              <a:t>20XX</a:t>
            </a:r>
            <a:endParaRPr lang="en-US" dirty="0"/>
          </a:p>
        </p:txBody>
      </p:sp>
      <p:sp>
        <p:nvSpPr>
          <p:cNvPr id="37" name="Footer Placeholder 3">
            <a:extLst>
              <a:ext uri="{FF2B5EF4-FFF2-40B4-BE49-F238E27FC236}">
                <a16:creationId xmlns:a16="http://schemas.microsoft.com/office/drawing/2014/main" id="{B2AC1EB2-9B8F-4077-8B66-64F9549F2C99}"/>
              </a:ext>
            </a:extLst>
          </p:cNvPr>
          <p:cNvSpPr>
            <a:spLocks noGrp="1"/>
          </p:cNvSpPr>
          <p:nvPr>
            <p:ph type="ftr" sz="quarter" idx="11"/>
          </p:nvPr>
        </p:nvSpPr>
        <p:spPr>
          <a:xfrm>
            <a:off x="4038600" y="6356350"/>
            <a:ext cx="4114800" cy="365125"/>
          </a:xfrm>
        </p:spPr>
        <p:txBody>
          <a:bodyPr/>
          <a:lstStyle>
            <a:lvl1pPr>
              <a:defRPr sz="900"/>
            </a:lvl1pPr>
          </a:lstStyle>
          <a:p>
            <a:r>
              <a:rPr lang="en-US" dirty="0"/>
              <a:t>Pitch Deck</a:t>
            </a:r>
          </a:p>
        </p:txBody>
      </p:sp>
      <p:sp>
        <p:nvSpPr>
          <p:cNvPr id="38" name="Slide Number Placeholder 4">
            <a:extLst>
              <a:ext uri="{FF2B5EF4-FFF2-40B4-BE49-F238E27FC236}">
                <a16:creationId xmlns:a16="http://schemas.microsoft.com/office/drawing/2014/main" id="{28DE3E33-346A-45AF-B164-CB5DF04FAE6D}"/>
              </a:ext>
            </a:extLst>
          </p:cNvPr>
          <p:cNvSpPr>
            <a:spLocks noGrp="1"/>
          </p:cNvSpPr>
          <p:nvPr>
            <p:ph type="sldNum" sz="quarter" idx="12"/>
          </p:nvPr>
        </p:nvSpPr>
        <p:spPr>
          <a:xfrm>
            <a:off x="8610600" y="6356350"/>
            <a:ext cx="2743200"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205632346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mart Art">
    <p:bg>
      <p:bgRef idx="1001">
        <a:schemeClr val="bg1"/>
      </p:bgRef>
    </p:bg>
    <p:spTree>
      <p:nvGrpSpPr>
        <p:cNvPr id="1" name=""/>
        <p:cNvGrpSpPr/>
        <p:nvPr/>
      </p:nvGrpSpPr>
      <p:grpSpPr>
        <a:xfrm>
          <a:off x="0" y="0"/>
          <a:ext cx="0" cy="0"/>
          <a:chOff x="0" y="0"/>
          <a:chExt cx="0" cy="0"/>
        </a:xfrm>
      </p:grpSpPr>
      <p:sp>
        <p:nvSpPr>
          <p:cNvPr id="7" name="SmartArt Placeholder 6">
            <a:extLst>
              <a:ext uri="{FF2B5EF4-FFF2-40B4-BE49-F238E27FC236}">
                <a16:creationId xmlns:a16="http://schemas.microsoft.com/office/drawing/2014/main" id="{156CA116-0F6E-4EE9-B34F-03BA07161A7A}"/>
              </a:ext>
            </a:extLst>
          </p:cNvPr>
          <p:cNvSpPr>
            <a:spLocks noGrp="1"/>
          </p:cNvSpPr>
          <p:nvPr>
            <p:ph type="dgm" sz="quarter" idx="15"/>
          </p:nvPr>
        </p:nvSpPr>
        <p:spPr>
          <a:xfrm>
            <a:off x="838200" y="2136776"/>
            <a:ext cx="10515600" cy="3697645"/>
          </a:xfrm>
        </p:spPr>
        <p:txBody>
          <a:bodyPr/>
          <a:lstStyle>
            <a:lvl1pPr>
              <a:defRPr>
                <a:solidFill>
                  <a:schemeClr val="tx1">
                    <a:lumMod val="75000"/>
                    <a:lumOff val="25000"/>
                  </a:schemeClr>
                </a:solidFill>
              </a:defRPr>
            </a:lvl1pPr>
          </a:lstStyle>
          <a:p>
            <a:r>
              <a:rPr lang="en-US" dirty="0"/>
              <a:t>Click icon to add SmartArt graphic</a:t>
            </a:r>
          </a:p>
        </p:txBody>
      </p:sp>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a:t>20XX</a:t>
            </a:r>
            <a:endParaRPr lang="en-US" dirty="0"/>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Pitch Deck</a:t>
            </a:r>
          </a:p>
        </p:txBody>
      </p:sp>
      <p:cxnSp>
        <p:nvCxnSpPr>
          <p:cNvPr id="10" name="Straight Connector 9">
            <a:extLst>
              <a:ext uri="{FF2B5EF4-FFF2-40B4-BE49-F238E27FC236}">
                <a16:creationId xmlns:a16="http://schemas.microsoft.com/office/drawing/2014/main" id="{66988B2D-0240-4256-8268-4B9FF1E72363}"/>
              </a:ext>
            </a:extLst>
          </p:cNvPr>
          <p:cNvCxnSpPr>
            <a:cxnSpLocks/>
          </p:cNvCxnSpPr>
          <p:nvPr/>
        </p:nvCxnSpPr>
        <p:spPr>
          <a:xfrm flipV="1">
            <a:off x="0" y="0"/>
            <a:ext cx="2590800" cy="76200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8EEAAE1-3D04-41C3-B2D2-B3BEF34C3B27}"/>
              </a:ext>
            </a:extLst>
          </p:cNvPr>
          <p:cNvCxnSpPr>
            <a:cxnSpLocks/>
          </p:cNvCxnSpPr>
          <p:nvPr/>
        </p:nvCxnSpPr>
        <p:spPr>
          <a:xfrm flipH="1">
            <a:off x="0" y="0"/>
            <a:ext cx="704850" cy="1027906"/>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23543133"/>
      </p:ext>
    </p:extLst>
  </p:cSld>
  <p:clrMapOvr>
    <a:overrideClrMapping bg1="lt1" tx1="dk1" bg2="lt2" tx2="dk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eam Slide 4 Peopl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487181" y="2886074"/>
            <a:ext cx="1845511" cy="1845511"/>
          </a:xfrm>
          <a:solidFill>
            <a:schemeClr val="bg1">
              <a:lumMod val="95000"/>
            </a:schemeClr>
          </a:solidFill>
        </p:spPr>
        <p:txBody>
          <a:bodyPr>
            <a:normAutofit/>
          </a:bodyPr>
          <a:lstStyle>
            <a:lvl1pPr marL="0" indent="0" algn="l">
              <a:lnSpc>
                <a:spcPct val="100000"/>
              </a:lnSpc>
              <a:buNone/>
              <a:defRPr sz="1400">
                <a:solidFill>
                  <a:schemeClr val="tx1">
                    <a:lumMod val="75000"/>
                    <a:lumOff val="25000"/>
                  </a:schemeClr>
                </a:solidFill>
              </a:defRPr>
            </a:lvl1pPr>
          </a:lstStyle>
          <a:p>
            <a:r>
              <a:rPr lang="en-US" dirty="0"/>
              <a:t>Click icon to add picture</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3836914" y="2886074"/>
            <a:ext cx="1845511" cy="1845511"/>
          </a:xfrm>
          <a:solidFill>
            <a:schemeClr val="bg1">
              <a:lumMod val="95000"/>
            </a:schemeClr>
          </a:solidFill>
        </p:spPr>
        <p:txBody>
          <a:bodyPr>
            <a:normAutofit/>
          </a:bodyPr>
          <a:lstStyle>
            <a:lvl1pPr marL="0" indent="0" algn="l">
              <a:lnSpc>
                <a:spcPct val="100000"/>
              </a:lnSpc>
              <a:buNone/>
              <a:defRPr sz="1400">
                <a:solidFill>
                  <a:schemeClr val="tx1">
                    <a:lumMod val="75000"/>
                    <a:lumOff val="25000"/>
                  </a:schemeClr>
                </a:solidFill>
              </a:defRPr>
            </a:lvl1pPr>
          </a:lstStyle>
          <a:p>
            <a:r>
              <a:rPr lang="en-US" dirty="0"/>
              <a:t>Click icon to add picture</a:t>
            </a:r>
          </a:p>
        </p:txBody>
      </p:sp>
      <p:sp>
        <p:nvSpPr>
          <p:cNvPr id="18" name="Picture Placeholder 10">
            <a:extLst>
              <a:ext uri="{FF2B5EF4-FFF2-40B4-BE49-F238E27FC236}">
                <a16:creationId xmlns:a16="http://schemas.microsoft.com/office/drawing/2014/main" id="{4EBC7D6F-397D-4C5A-AA62-F683F88531A2}"/>
              </a:ext>
            </a:extLst>
          </p:cNvPr>
          <p:cNvSpPr>
            <a:spLocks noGrp="1"/>
          </p:cNvSpPr>
          <p:nvPr>
            <p:ph type="pic" sz="quarter" idx="16"/>
          </p:nvPr>
        </p:nvSpPr>
        <p:spPr>
          <a:xfrm>
            <a:off x="6327578" y="2886074"/>
            <a:ext cx="1845511" cy="1845511"/>
          </a:xfrm>
          <a:solidFill>
            <a:schemeClr val="bg1">
              <a:lumMod val="95000"/>
            </a:schemeClr>
          </a:solidFill>
        </p:spPr>
        <p:txBody>
          <a:bodyPr>
            <a:normAutofit/>
          </a:bodyPr>
          <a:lstStyle>
            <a:lvl1pPr marL="0" indent="0">
              <a:buNone/>
              <a:defRPr sz="1400"/>
            </a:lvl1pPr>
            <a:lvl2pPr marL="457200" indent="0" algn="l">
              <a:lnSpc>
                <a:spcPct val="100000"/>
              </a:lnSpc>
              <a:buNone/>
              <a:defRPr sz="1400">
                <a:solidFill>
                  <a:schemeClr val="tx1">
                    <a:lumMod val="75000"/>
                    <a:lumOff val="25000"/>
                  </a:schemeClr>
                </a:solidFill>
              </a:defRPr>
            </a:lvl2pPr>
          </a:lstStyle>
          <a:p>
            <a:pPr lvl="0"/>
            <a:r>
              <a:rPr lang="en-US" dirty="0"/>
              <a:t>Click icon to add picture</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8747458" y="2886074"/>
            <a:ext cx="1845511" cy="1845511"/>
          </a:xfrm>
          <a:solidFill>
            <a:schemeClr val="bg1">
              <a:lumMod val="95000"/>
            </a:schemeClr>
          </a:solidFill>
        </p:spPr>
        <p:txBody>
          <a:bodyPr>
            <a:normAutofit/>
          </a:bodyPr>
          <a:lstStyle>
            <a:lvl1pPr marL="0" indent="0" algn="l">
              <a:lnSpc>
                <a:spcPct val="100000"/>
              </a:lnSpc>
              <a:buNone/>
              <a:defRPr sz="1400">
                <a:solidFill>
                  <a:schemeClr val="tx1">
                    <a:lumMod val="75000"/>
                    <a:lumOff val="25000"/>
                  </a:schemeClr>
                </a:solidFill>
              </a:defRPr>
            </a:lvl1pPr>
          </a:lstStyle>
          <a:p>
            <a:r>
              <a:rPr lang="en-US" dirty="0"/>
              <a:t>Click icon to add picture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343248" y="5084524"/>
            <a:ext cx="2123743" cy="343061"/>
          </a:xfrm>
        </p:spPr>
        <p:txBody>
          <a:bodyPr anchor="ctr">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692980" y="5099206"/>
            <a:ext cx="2135755" cy="343061"/>
          </a:xfrm>
        </p:spPr>
        <p:txBody>
          <a:bodyPr anchor="ctr">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183644" y="5099206"/>
            <a:ext cx="2123743" cy="343061"/>
          </a:xfrm>
        </p:spPr>
        <p:txBody>
          <a:bodyPr anchor="ctr">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603525" y="5084524"/>
            <a:ext cx="2123742" cy="343061"/>
          </a:xfrm>
        </p:spPr>
        <p:txBody>
          <a:bodyPr anchor="ctr">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487181" y="5464114"/>
            <a:ext cx="1845511" cy="343061"/>
          </a:xfrm>
        </p:spPr>
        <p:txBody>
          <a:bodyPr anchor="t">
            <a:noAutofit/>
          </a:bodyPr>
          <a:lstStyle>
            <a:lvl1pPr marL="0" indent="0" algn="ctr">
              <a:buNone/>
              <a:defRPr lang="en-US" sz="10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836913" y="5478796"/>
            <a:ext cx="1855949" cy="343061"/>
          </a:xfrm>
        </p:spPr>
        <p:txBody>
          <a:bodyPr anchor="t">
            <a:noAutofit/>
          </a:bodyPr>
          <a:lstStyle>
            <a:lvl1pPr marL="0" indent="0" algn="ctr">
              <a:buNone/>
              <a:defRPr lang="en-US" sz="10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327577" y="5478796"/>
            <a:ext cx="1845511" cy="343061"/>
          </a:xfrm>
        </p:spPr>
        <p:txBody>
          <a:bodyPr anchor="t">
            <a:noAutofit/>
          </a:bodyPr>
          <a:lstStyle>
            <a:lvl1pPr marL="0" indent="0" algn="ctr">
              <a:buNone/>
              <a:defRPr lang="en-US" sz="10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747458" y="5464114"/>
            <a:ext cx="1845510" cy="343061"/>
          </a:xfrm>
        </p:spPr>
        <p:txBody>
          <a:bodyPr anchor="t">
            <a:noAutofit/>
          </a:bodyPr>
          <a:lstStyle>
            <a:lvl1pPr marL="0" indent="0" algn="ctr">
              <a:buNone/>
              <a:defRPr lang="en-US" sz="10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a:t>20XX</a:t>
            </a:r>
            <a:endParaRPr lang="en-US" dirty="0"/>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cxnSp>
        <p:nvCxnSpPr>
          <p:cNvPr id="10" name="Straight Connector 9">
            <a:extLst>
              <a:ext uri="{FF2B5EF4-FFF2-40B4-BE49-F238E27FC236}">
                <a16:creationId xmlns:a16="http://schemas.microsoft.com/office/drawing/2014/main" id="{4E4B72DA-52CB-4D39-A342-8857B4D959B2}"/>
              </a:ext>
              <a:ext uri="{C183D7F6-B498-43B3-948B-1728B52AA6E4}">
                <adec:decorative xmlns:adec="http://schemas.microsoft.com/office/drawing/2017/decorative" val="1"/>
              </a:ext>
            </a:extLst>
          </p:cNvPr>
          <p:cNvCxnSpPr/>
          <p:nvPr/>
        </p:nvCxnSpPr>
        <p:spPr>
          <a:xfrm flipH="1" flipV="1">
            <a:off x="7334250" y="0"/>
            <a:ext cx="4857750" cy="762000"/>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1D9BCDA-DFB7-41A4-A7C7-CEE86CEDCBE5}"/>
              </a:ext>
              <a:ext uri="{C183D7F6-B498-43B3-948B-1728B52AA6E4}">
                <adec:decorative xmlns:adec="http://schemas.microsoft.com/office/drawing/2017/decorative" val="1"/>
              </a:ext>
            </a:extLst>
          </p:cNvPr>
          <p:cNvCxnSpPr>
            <a:cxnSpLocks/>
          </p:cNvCxnSpPr>
          <p:nvPr/>
        </p:nvCxnSpPr>
        <p:spPr>
          <a:xfrm>
            <a:off x="11487150" y="0"/>
            <a:ext cx="704850" cy="1724025"/>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6237283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2" pos="936">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eam Slide 8 People">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bg1">
                    <a:lumMod val="75000"/>
                    <a:lumOff val="25000"/>
                  </a:schemeClr>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877176" y="2428875"/>
            <a:ext cx="1066800" cy="1066800"/>
          </a:xfrm>
          <a:solidFill>
            <a:schemeClr val="tx1"/>
          </a:solidFill>
        </p:spPr>
        <p:txBody>
          <a:bodyPr>
            <a:normAutofit/>
          </a:bodyPr>
          <a:lstStyle>
            <a:lvl1pPr marL="0" indent="0">
              <a:lnSpc>
                <a:spcPct val="100000"/>
              </a:lnSpc>
              <a:buNone/>
              <a:defRPr sz="900">
                <a:solidFill>
                  <a:schemeClr val="bg1">
                    <a:lumMod val="75000"/>
                    <a:lumOff val="25000"/>
                  </a:schemeClr>
                </a:solidFill>
              </a:defRPr>
            </a:lvl1pPr>
          </a:lstStyle>
          <a:p>
            <a:r>
              <a:rPr lang="en-US" dirty="0"/>
              <a:t>Click icon to add picture</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4226270" y="2428875"/>
            <a:ext cx="1066800" cy="1066800"/>
          </a:xfrm>
          <a:solidFill>
            <a:schemeClr val="tx1"/>
          </a:solidFill>
        </p:spPr>
        <p:txBody>
          <a:bodyPr>
            <a:normAutofit/>
          </a:bodyPr>
          <a:lstStyle>
            <a:lvl1pPr marL="0" indent="0">
              <a:lnSpc>
                <a:spcPct val="100000"/>
              </a:lnSpc>
              <a:buNone/>
              <a:defRPr sz="900">
                <a:solidFill>
                  <a:schemeClr val="bg1">
                    <a:lumMod val="75000"/>
                    <a:lumOff val="25000"/>
                  </a:schemeClr>
                </a:solidFill>
              </a:defRPr>
            </a:lvl1pPr>
          </a:lstStyle>
          <a:p>
            <a:r>
              <a:rPr lang="en-US" dirty="0"/>
              <a:t>Click icon to add picture</a:t>
            </a:r>
          </a:p>
        </p:txBody>
      </p:sp>
      <p:sp>
        <p:nvSpPr>
          <p:cNvPr id="18" name="Picture Placeholder 10">
            <a:extLst>
              <a:ext uri="{FF2B5EF4-FFF2-40B4-BE49-F238E27FC236}">
                <a16:creationId xmlns:a16="http://schemas.microsoft.com/office/drawing/2014/main" id="{4EBC7D6F-397D-4C5A-AA62-F683F88531A2}"/>
              </a:ext>
            </a:extLst>
          </p:cNvPr>
          <p:cNvSpPr>
            <a:spLocks noGrp="1"/>
          </p:cNvSpPr>
          <p:nvPr>
            <p:ph type="pic" sz="quarter" idx="16"/>
          </p:nvPr>
        </p:nvSpPr>
        <p:spPr>
          <a:xfrm>
            <a:off x="6716934" y="2428875"/>
            <a:ext cx="1066800" cy="1066800"/>
          </a:xfrm>
          <a:solidFill>
            <a:schemeClr val="tx1"/>
          </a:solidFill>
        </p:spPr>
        <p:txBody>
          <a:bodyPr>
            <a:noAutofit/>
          </a:bodyPr>
          <a:lstStyle>
            <a:lvl1pPr marL="0" indent="0" algn="l">
              <a:buNone/>
              <a:defRPr sz="900">
                <a:solidFill>
                  <a:schemeClr val="bg1">
                    <a:lumMod val="75000"/>
                    <a:lumOff val="25000"/>
                  </a:schemeClr>
                </a:solidFill>
              </a:defRPr>
            </a:lvl1pPr>
            <a:lvl2pPr marL="457200" indent="0">
              <a:lnSpc>
                <a:spcPct val="100000"/>
              </a:lnSpc>
              <a:buNone/>
              <a:defRPr sz="900">
                <a:solidFill>
                  <a:schemeClr val="bg1">
                    <a:lumMod val="75000"/>
                    <a:lumOff val="25000"/>
                  </a:schemeClr>
                </a:solidFill>
              </a:defRPr>
            </a:lvl2pPr>
          </a:lstStyle>
          <a:p>
            <a:pPr lvl="0"/>
            <a:r>
              <a:rPr lang="en-US" dirty="0"/>
              <a:t>Click icon to add picture</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9136814" y="2428875"/>
            <a:ext cx="1066800" cy="1066800"/>
          </a:xfrm>
          <a:solidFill>
            <a:schemeClr val="tx1"/>
          </a:solidFill>
        </p:spPr>
        <p:txBody>
          <a:bodyPr>
            <a:normAutofit/>
          </a:bodyPr>
          <a:lstStyle>
            <a:lvl1pPr marL="0" indent="0">
              <a:lnSpc>
                <a:spcPct val="100000"/>
              </a:lnSpc>
              <a:buNone/>
              <a:defRPr sz="900">
                <a:solidFill>
                  <a:schemeClr val="bg1">
                    <a:lumMod val="75000"/>
                    <a:lumOff val="25000"/>
                  </a:schemeClr>
                </a:solidFill>
              </a:defRPr>
            </a:lvl1pPr>
          </a:lstStyle>
          <a:p>
            <a:r>
              <a:rPr lang="en-US" dirty="0"/>
              <a:t>Click icon to add picture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500168" y="3654378"/>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390120" y="3782039"/>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849262" y="3669060"/>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739214" y="3796721"/>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339926" y="3669060"/>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217963" y="3796721"/>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759806" y="3654378"/>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634432" y="3782039"/>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5" name="Picture Placeholder 10">
            <a:extLst>
              <a:ext uri="{FF2B5EF4-FFF2-40B4-BE49-F238E27FC236}">
                <a16:creationId xmlns:a16="http://schemas.microsoft.com/office/drawing/2014/main" id="{1EBAEB1D-A7F9-4F90-B642-4277D3802BAB}"/>
              </a:ext>
            </a:extLst>
          </p:cNvPr>
          <p:cNvSpPr>
            <a:spLocks noGrp="1"/>
          </p:cNvSpPr>
          <p:nvPr>
            <p:ph type="pic" sz="quarter" idx="26"/>
          </p:nvPr>
        </p:nvSpPr>
        <p:spPr>
          <a:xfrm>
            <a:off x="1877176" y="4287711"/>
            <a:ext cx="1066800" cy="1066800"/>
          </a:xfrm>
          <a:solidFill>
            <a:schemeClr val="tx1"/>
          </a:solidFill>
        </p:spPr>
        <p:txBody>
          <a:bodyPr>
            <a:normAutofit/>
          </a:bodyPr>
          <a:lstStyle>
            <a:lvl1pPr marL="0" indent="0">
              <a:lnSpc>
                <a:spcPct val="100000"/>
              </a:lnSpc>
              <a:buNone/>
              <a:defRPr sz="900">
                <a:solidFill>
                  <a:schemeClr val="bg1">
                    <a:lumMod val="75000"/>
                    <a:lumOff val="25000"/>
                  </a:schemeClr>
                </a:solidFill>
              </a:defRPr>
            </a:lvl1pPr>
          </a:lstStyle>
          <a:p>
            <a:r>
              <a:rPr lang="en-US" dirty="0"/>
              <a:t>Click icon to add picture</a:t>
            </a:r>
          </a:p>
        </p:txBody>
      </p:sp>
      <p:sp>
        <p:nvSpPr>
          <p:cNvPr id="56" name="Picture Placeholder 10">
            <a:extLst>
              <a:ext uri="{FF2B5EF4-FFF2-40B4-BE49-F238E27FC236}">
                <a16:creationId xmlns:a16="http://schemas.microsoft.com/office/drawing/2014/main" id="{9461A69E-14C8-4325-89AF-D4257C1C05BA}"/>
              </a:ext>
            </a:extLst>
          </p:cNvPr>
          <p:cNvSpPr>
            <a:spLocks noGrp="1"/>
          </p:cNvSpPr>
          <p:nvPr>
            <p:ph type="pic" sz="quarter" idx="27"/>
          </p:nvPr>
        </p:nvSpPr>
        <p:spPr>
          <a:xfrm>
            <a:off x="4226270" y="4287711"/>
            <a:ext cx="1066800" cy="1066800"/>
          </a:xfrm>
          <a:solidFill>
            <a:schemeClr val="tx1"/>
          </a:solidFill>
        </p:spPr>
        <p:txBody>
          <a:bodyPr>
            <a:normAutofit/>
          </a:bodyPr>
          <a:lstStyle>
            <a:lvl1pPr marL="0" indent="0">
              <a:lnSpc>
                <a:spcPct val="100000"/>
              </a:lnSpc>
              <a:buNone/>
              <a:defRPr sz="900">
                <a:solidFill>
                  <a:schemeClr val="bg1">
                    <a:lumMod val="75000"/>
                    <a:lumOff val="25000"/>
                  </a:schemeClr>
                </a:solidFill>
              </a:defRPr>
            </a:lvl1pPr>
          </a:lstStyle>
          <a:p>
            <a:r>
              <a:rPr lang="en-US" dirty="0"/>
              <a:t>Click icon to add picture</a:t>
            </a:r>
          </a:p>
        </p:txBody>
      </p:sp>
      <p:sp>
        <p:nvSpPr>
          <p:cNvPr id="57" name="Picture Placeholder 10">
            <a:extLst>
              <a:ext uri="{FF2B5EF4-FFF2-40B4-BE49-F238E27FC236}">
                <a16:creationId xmlns:a16="http://schemas.microsoft.com/office/drawing/2014/main" id="{0FB38616-82FB-4DAD-A82E-3777ACB41148}"/>
              </a:ext>
            </a:extLst>
          </p:cNvPr>
          <p:cNvSpPr>
            <a:spLocks noGrp="1"/>
          </p:cNvSpPr>
          <p:nvPr>
            <p:ph type="pic" sz="quarter" idx="28"/>
          </p:nvPr>
        </p:nvSpPr>
        <p:spPr>
          <a:xfrm>
            <a:off x="6716934" y="4287711"/>
            <a:ext cx="1066800" cy="1066800"/>
          </a:xfrm>
          <a:solidFill>
            <a:schemeClr val="tx1"/>
          </a:solidFill>
        </p:spPr>
        <p:txBody>
          <a:bodyPr>
            <a:normAutofit/>
          </a:bodyPr>
          <a:lstStyle>
            <a:lvl1pPr marL="0" indent="0">
              <a:buNone/>
              <a:defRPr sz="900">
                <a:solidFill>
                  <a:schemeClr val="bg1">
                    <a:lumMod val="75000"/>
                    <a:lumOff val="25000"/>
                  </a:schemeClr>
                </a:solidFill>
              </a:defRPr>
            </a:lvl1pPr>
            <a:lvl2pPr marL="457200" indent="0">
              <a:lnSpc>
                <a:spcPct val="100000"/>
              </a:lnSpc>
              <a:buNone/>
              <a:defRPr sz="900">
                <a:solidFill>
                  <a:schemeClr val="bg1">
                    <a:lumMod val="75000"/>
                    <a:lumOff val="25000"/>
                  </a:schemeClr>
                </a:solidFill>
              </a:defRPr>
            </a:lvl2pPr>
          </a:lstStyle>
          <a:p>
            <a:pPr lvl="0"/>
            <a:r>
              <a:rPr lang="en-US" dirty="0"/>
              <a:t>Click icon to add picture</a:t>
            </a:r>
          </a:p>
        </p:txBody>
      </p:sp>
      <p:sp>
        <p:nvSpPr>
          <p:cNvPr id="58" name="Picture Placeholder 10">
            <a:extLst>
              <a:ext uri="{FF2B5EF4-FFF2-40B4-BE49-F238E27FC236}">
                <a16:creationId xmlns:a16="http://schemas.microsoft.com/office/drawing/2014/main" id="{622ED9F4-EB9B-4588-8501-BFECB846EE73}"/>
              </a:ext>
            </a:extLst>
          </p:cNvPr>
          <p:cNvSpPr>
            <a:spLocks noGrp="1"/>
          </p:cNvSpPr>
          <p:nvPr>
            <p:ph type="pic" sz="quarter" idx="29"/>
          </p:nvPr>
        </p:nvSpPr>
        <p:spPr>
          <a:xfrm>
            <a:off x="9136814" y="4287711"/>
            <a:ext cx="1066800" cy="1066800"/>
          </a:xfrm>
          <a:solidFill>
            <a:schemeClr val="tx1"/>
          </a:solidFill>
        </p:spPr>
        <p:txBody>
          <a:bodyPr>
            <a:normAutofit/>
          </a:bodyPr>
          <a:lstStyle>
            <a:lvl1pPr marL="0" indent="0">
              <a:lnSpc>
                <a:spcPct val="100000"/>
              </a:lnSpc>
              <a:buNone/>
              <a:defRPr sz="900">
                <a:solidFill>
                  <a:schemeClr val="bg1">
                    <a:lumMod val="75000"/>
                    <a:lumOff val="25000"/>
                  </a:schemeClr>
                </a:solidFill>
              </a:defRPr>
            </a:lvl1pPr>
          </a:lstStyle>
          <a:p>
            <a:r>
              <a:rPr lang="en-US" dirty="0"/>
              <a:t>Click icon to add picture</a:t>
            </a:r>
          </a:p>
        </p:txBody>
      </p:sp>
      <p:sp>
        <p:nvSpPr>
          <p:cNvPr id="54" name="Text Placeholder 2">
            <a:extLst>
              <a:ext uri="{FF2B5EF4-FFF2-40B4-BE49-F238E27FC236}">
                <a16:creationId xmlns:a16="http://schemas.microsoft.com/office/drawing/2014/main" id="{22930C5B-603C-494E-A467-8B394D01D406}"/>
              </a:ext>
            </a:extLst>
          </p:cNvPr>
          <p:cNvSpPr>
            <a:spLocks noGrp="1"/>
          </p:cNvSpPr>
          <p:nvPr>
            <p:ph type="body" idx="25" hasCustomPrompt="1"/>
          </p:nvPr>
        </p:nvSpPr>
        <p:spPr>
          <a:xfrm>
            <a:off x="1500168" y="5513214"/>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2" name="Text Placeholder 2">
            <a:extLst>
              <a:ext uri="{FF2B5EF4-FFF2-40B4-BE49-F238E27FC236}">
                <a16:creationId xmlns:a16="http://schemas.microsoft.com/office/drawing/2014/main" id="{540C455F-A23B-493F-B95E-AB485D91DA6A}"/>
              </a:ext>
            </a:extLst>
          </p:cNvPr>
          <p:cNvSpPr>
            <a:spLocks noGrp="1"/>
          </p:cNvSpPr>
          <p:nvPr>
            <p:ph type="body" idx="33" hasCustomPrompt="1"/>
          </p:nvPr>
        </p:nvSpPr>
        <p:spPr>
          <a:xfrm>
            <a:off x="1390120" y="5640875"/>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9" name="Text Placeholder 2">
            <a:extLst>
              <a:ext uri="{FF2B5EF4-FFF2-40B4-BE49-F238E27FC236}">
                <a16:creationId xmlns:a16="http://schemas.microsoft.com/office/drawing/2014/main" id="{6D1C374C-DAF7-40EF-B279-4EC7A2AFE6A2}"/>
              </a:ext>
            </a:extLst>
          </p:cNvPr>
          <p:cNvSpPr>
            <a:spLocks noGrp="1"/>
          </p:cNvSpPr>
          <p:nvPr>
            <p:ph type="body" idx="30" hasCustomPrompt="1"/>
          </p:nvPr>
        </p:nvSpPr>
        <p:spPr>
          <a:xfrm>
            <a:off x="3849262" y="5527896"/>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3" name="Text Placeholder 2">
            <a:extLst>
              <a:ext uri="{FF2B5EF4-FFF2-40B4-BE49-F238E27FC236}">
                <a16:creationId xmlns:a16="http://schemas.microsoft.com/office/drawing/2014/main" id="{421FF438-E4E8-4643-BCB3-4A1C12429042}"/>
              </a:ext>
            </a:extLst>
          </p:cNvPr>
          <p:cNvSpPr>
            <a:spLocks noGrp="1"/>
          </p:cNvSpPr>
          <p:nvPr>
            <p:ph type="body" idx="34" hasCustomPrompt="1"/>
          </p:nvPr>
        </p:nvSpPr>
        <p:spPr>
          <a:xfrm>
            <a:off x="3739214" y="5655557"/>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0" name="Text Placeholder 2">
            <a:extLst>
              <a:ext uri="{FF2B5EF4-FFF2-40B4-BE49-F238E27FC236}">
                <a16:creationId xmlns:a16="http://schemas.microsoft.com/office/drawing/2014/main" id="{D4FEDD19-A7BA-45BB-93A0-F1E896C9F26D}"/>
              </a:ext>
            </a:extLst>
          </p:cNvPr>
          <p:cNvSpPr>
            <a:spLocks noGrp="1"/>
          </p:cNvSpPr>
          <p:nvPr>
            <p:ph type="body" idx="31" hasCustomPrompt="1"/>
          </p:nvPr>
        </p:nvSpPr>
        <p:spPr>
          <a:xfrm>
            <a:off x="6339926" y="5527896"/>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4" name="Text Placeholder 2">
            <a:extLst>
              <a:ext uri="{FF2B5EF4-FFF2-40B4-BE49-F238E27FC236}">
                <a16:creationId xmlns:a16="http://schemas.microsoft.com/office/drawing/2014/main" id="{A12F0175-7AEE-46B1-9590-D4A427680DC7}"/>
              </a:ext>
            </a:extLst>
          </p:cNvPr>
          <p:cNvSpPr>
            <a:spLocks noGrp="1"/>
          </p:cNvSpPr>
          <p:nvPr>
            <p:ph type="body" idx="35" hasCustomPrompt="1"/>
          </p:nvPr>
        </p:nvSpPr>
        <p:spPr>
          <a:xfrm>
            <a:off x="6229878" y="5655557"/>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1" name="Text Placeholder 2">
            <a:extLst>
              <a:ext uri="{FF2B5EF4-FFF2-40B4-BE49-F238E27FC236}">
                <a16:creationId xmlns:a16="http://schemas.microsoft.com/office/drawing/2014/main" id="{5026D39F-46AB-4680-9A52-F367344A3531}"/>
              </a:ext>
            </a:extLst>
          </p:cNvPr>
          <p:cNvSpPr>
            <a:spLocks noGrp="1"/>
          </p:cNvSpPr>
          <p:nvPr>
            <p:ph type="body" idx="32" hasCustomPrompt="1"/>
          </p:nvPr>
        </p:nvSpPr>
        <p:spPr>
          <a:xfrm>
            <a:off x="8759806" y="5513214"/>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5" name="Text Placeholder 2">
            <a:extLst>
              <a:ext uri="{FF2B5EF4-FFF2-40B4-BE49-F238E27FC236}">
                <a16:creationId xmlns:a16="http://schemas.microsoft.com/office/drawing/2014/main" id="{04E11FE2-6320-4E8C-A5B3-8104AF329ADA}"/>
              </a:ext>
            </a:extLst>
          </p:cNvPr>
          <p:cNvSpPr>
            <a:spLocks noGrp="1"/>
          </p:cNvSpPr>
          <p:nvPr>
            <p:ph type="body" idx="36" hasCustomPrompt="1"/>
          </p:nvPr>
        </p:nvSpPr>
        <p:spPr>
          <a:xfrm>
            <a:off x="8634432" y="5640875"/>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solidFill>
                  <a:srgbClr val="898989"/>
                </a:solidFill>
              </a:defRPr>
            </a:lvl1pPr>
          </a:lstStyle>
          <a:p>
            <a:r>
              <a:rPr lang="en-US"/>
              <a:t>20XX</a:t>
            </a:r>
            <a:endParaRPr lang="en-US" dirty="0"/>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solidFill>
                  <a:srgbClr val="898989"/>
                </a:solidFill>
              </a:defRPr>
            </a:lvl1pPr>
          </a:lstStyle>
          <a:p>
            <a:r>
              <a:rPr lang="en-US" dirty="0"/>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solidFill>
                  <a:srgbClr val="898989"/>
                </a:solidFill>
              </a:defRPr>
            </a:lvl1pPr>
          </a:lstStyle>
          <a:p>
            <a:fld id="{B5CEABB6-07DC-46E8-9B57-56EC44A396E5}" type="slidenum">
              <a:rPr lang="en-US" smtClean="0"/>
              <a:t>‹#›</a:t>
            </a:fld>
            <a:endParaRPr lang="en-US" dirty="0"/>
          </a:p>
        </p:txBody>
      </p:sp>
      <p:pic>
        <p:nvPicPr>
          <p:cNvPr id="13" name="Graphic 12">
            <a:extLst>
              <a:ext uri="{FF2B5EF4-FFF2-40B4-BE49-F238E27FC236}">
                <a16:creationId xmlns:a16="http://schemas.microsoft.com/office/drawing/2014/main" id="{B0DFD584-E5CF-41EF-B51E-679CE22DDF93}"/>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473953"/>
            <a:ext cx="2057400" cy="1647825"/>
          </a:xfrm>
          <a:prstGeom prst="rect">
            <a:avLst/>
          </a:prstGeom>
        </p:spPr>
      </p:pic>
      <p:pic>
        <p:nvPicPr>
          <p:cNvPr id="14" name="Graphic 13">
            <a:extLst>
              <a:ext uri="{FF2B5EF4-FFF2-40B4-BE49-F238E27FC236}">
                <a16:creationId xmlns:a16="http://schemas.microsoft.com/office/drawing/2014/main" id="{E5C02DDF-25A6-42C7-9525-F279CE2095C0}"/>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049000" y="5180889"/>
            <a:ext cx="1143000" cy="914400"/>
          </a:xfrm>
          <a:prstGeom prst="rect">
            <a:avLst/>
          </a:prstGeom>
        </p:spPr>
      </p:pic>
    </p:spTree>
    <p:extLst>
      <p:ext uri="{BB962C8B-B14F-4D97-AF65-F5344CB8AC3E}">
        <p14:creationId xmlns:p14="http://schemas.microsoft.com/office/powerpoint/2010/main" val="609095538"/>
      </p:ext>
    </p:extLst>
  </p:cSld>
  <p:clrMapOvr>
    <a:overrideClrMapping bg1="dk1" tx1="lt1" bg2="dk2" tx2="lt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  Conten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11" name="Content Placeholder 10">
            <a:extLst>
              <a:ext uri="{FF2B5EF4-FFF2-40B4-BE49-F238E27FC236}">
                <a16:creationId xmlns:a16="http://schemas.microsoft.com/office/drawing/2014/main" id="{ADC2540D-94C4-405B-8607-0CEDD6F54B9C}"/>
              </a:ext>
            </a:extLst>
          </p:cNvPr>
          <p:cNvSpPr>
            <a:spLocks noGrp="1"/>
          </p:cNvSpPr>
          <p:nvPr>
            <p:ph sz="quarter" idx="21" hasCustomPrompt="1"/>
          </p:nvPr>
        </p:nvSpPr>
        <p:spPr>
          <a:xfrm>
            <a:off x="1075447" y="2370670"/>
            <a:ext cx="1856232" cy="1664208"/>
          </a:xfrm>
        </p:spPr>
        <p:txBody>
          <a:bodyPr>
            <a:noAutofit/>
          </a:bodyPr>
          <a:lstStyle>
            <a:lvl1pPr marL="0" indent="0" algn="ctr">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dirty="0"/>
              <a:t>Click to add content</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838200" y="3788813"/>
            <a:ext cx="2330726" cy="804859"/>
          </a:xfrm>
        </p:spPr>
        <p:txBody>
          <a:bodyPr lIns="0" rIns="0" anchor="b">
            <a:noAutofit/>
          </a:bodyPr>
          <a:lstStyle>
            <a:lvl1pPr marL="0" indent="0" algn="ctr">
              <a:buNone/>
              <a:defRPr lang="en-US" sz="32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17" name="Text Placeholder 2">
            <a:extLst>
              <a:ext uri="{FF2B5EF4-FFF2-40B4-BE49-F238E27FC236}">
                <a16:creationId xmlns:a16="http://schemas.microsoft.com/office/drawing/2014/main" id="{E43D2F47-FAF2-42C2-967D-251DD4B940D7}"/>
              </a:ext>
            </a:extLst>
          </p:cNvPr>
          <p:cNvSpPr>
            <a:spLocks noGrp="1"/>
          </p:cNvSpPr>
          <p:nvPr>
            <p:ph type="body" idx="17" hasCustomPrompt="1"/>
          </p:nvPr>
        </p:nvSpPr>
        <p:spPr>
          <a:xfrm>
            <a:off x="838200" y="4464810"/>
            <a:ext cx="2330726" cy="438505"/>
          </a:xfrm>
        </p:spPr>
        <p:txBody>
          <a:bodyPr lIns="0" rIns="0" anchor="b">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838200" y="5120722"/>
            <a:ext cx="2330726" cy="853167"/>
          </a:xfrm>
        </p:spPr>
        <p:txBody>
          <a:bodyPr lIns="0" rIns="0">
            <a:normAutofit/>
          </a:bodyPr>
          <a:lstStyle>
            <a:lvl1pPr marL="0" indent="0" algn="ctr">
              <a:lnSpc>
                <a:spcPct val="100000"/>
              </a:lnSpc>
              <a:buNone/>
              <a:defRPr sz="1400" spc="50" baseline="0">
                <a:solidFill>
                  <a:schemeClr val="tx1">
                    <a:lumMod val="75000"/>
                    <a:lumOff val="25000"/>
                  </a:schemeClr>
                </a:solidFill>
              </a:defRPr>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24" name="Content Placeholder 10">
            <a:extLst>
              <a:ext uri="{FF2B5EF4-FFF2-40B4-BE49-F238E27FC236}">
                <a16:creationId xmlns:a16="http://schemas.microsoft.com/office/drawing/2014/main" id="{11C6EC54-ADFA-4CFF-9E9B-DC7E96C854C2}"/>
              </a:ext>
            </a:extLst>
          </p:cNvPr>
          <p:cNvSpPr>
            <a:spLocks noGrp="1"/>
          </p:cNvSpPr>
          <p:nvPr>
            <p:ph sz="quarter" idx="22" hasCustomPrompt="1"/>
          </p:nvPr>
        </p:nvSpPr>
        <p:spPr>
          <a:xfrm>
            <a:off x="3805651" y="2370670"/>
            <a:ext cx="1856232" cy="1664208"/>
          </a:xfrm>
        </p:spPr>
        <p:txBody>
          <a:bodyPr>
            <a:noAutofit/>
          </a:bodyPr>
          <a:lstStyle>
            <a:lvl1pPr marL="0" indent="0" algn="ctr">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dirty="0"/>
              <a:t>Click to add content</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3562665" y="3788813"/>
            <a:ext cx="2342205" cy="804859"/>
          </a:xfrm>
        </p:spPr>
        <p:txBody>
          <a:bodyPr lIns="0" rIns="0" anchor="b">
            <a:noAutofit/>
          </a:bodyPr>
          <a:lstStyle>
            <a:lvl1pPr marL="0" indent="0" algn="ctr">
              <a:buNone/>
              <a:defRPr lang="en-US" sz="32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18" name="Text Placeholder 4">
            <a:extLst>
              <a:ext uri="{FF2B5EF4-FFF2-40B4-BE49-F238E27FC236}">
                <a16:creationId xmlns:a16="http://schemas.microsoft.com/office/drawing/2014/main" id="{3322C250-87FC-4F14-A42C-FFDA120D0D64}"/>
              </a:ext>
            </a:extLst>
          </p:cNvPr>
          <p:cNvSpPr>
            <a:spLocks noGrp="1"/>
          </p:cNvSpPr>
          <p:nvPr>
            <p:ph type="body" sz="quarter" idx="18" hasCustomPrompt="1"/>
          </p:nvPr>
        </p:nvSpPr>
        <p:spPr>
          <a:xfrm>
            <a:off x="3562665" y="4464810"/>
            <a:ext cx="2342205" cy="438505"/>
          </a:xfrm>
        </p:spPr>
        <p:txBody>
          <a:bodyPr lIns="0" rIns="0" anchor="b">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CLICK TO EDIT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3562665" y="5120722"/>
            <a:ext cx="2342205" cy="853167"/>
          </a:xfrm>
        </p:spPr>
        <p:txBody>
          <a:bodyPr lIns="0" rIns="0">
            <a:normAutofit/>
          </a:bodyPr>
          <a:lstStyle>
            <a:lvl1pPr marL="0" indent="0" algn="ctr">
              <a:lnSpc>
                <a:spcPct val="100000"/>
              </a:lnSpc>
              <a:buNone/>
              <a:defRPr sz="1400" spc="50" baseline="0">
                <a:solidFill>
                  <a:schemeClr val="tx1">
                    <a:lumMod val="75000"/>
                    <a:lumOff val="25000"/>
                  </a:schemeClr>
                </a:solidFill>
              </a:defRPr>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dirty="0"/>
              <a:t>Click to edit Master text styles</a:t>
            </a:r>
          </a:p>
        </p:txBody>
      </p:sp>
      <p:sp>
        <p:nvSpPr>
          <p:cNvPr id="25" name="Content Placeholder 10">
            <a:extLst>
              <a:ext uri="{FF2B5EF4-FFF2-40B4-BE49-F238E27FC236}">
                <a16:creationId xmlns:a16="http://schemas.microsoft.com/office/drawing/2014/main" id="{1B6DD41C-FCE2-4AC6-A235-2FF1B905DAAD}"/>
              </a:ext>
            </a:extLst>
          </p:cNvPr>
          <p:cNvSpPr>
            <a:spLocks noGrp="1"/>
          </p:cNvSpPr>
          <p:nvPr>
            <p:ph sz="quarter" idx="23" hasCustomPrompt="1"/>
          </p:nvPr>
        </p:nvSpPr>
        <p:spPr>
          <a:xfrm>
            <a:off x="6530117" y="2370670"/>
            <a:ext cx="1856232" cy="1664208"/>
          </a:xfrm>
        </p:spPr>
        <p:txBody>
          <a:bodyPr>
            <a:noAutofit/>
          </a:bodyPr>
          <a:lstStyle>
            <a:lvl1pPr marL="0" indent="0" algn="ctr">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dirty="0"/>
              <a:t>Click to add content</a:t>
            </a:r>
          </a:p>
        </p:txBody>
      </p:sp>
      <p:sp>
        <p:nvSpPr>
          <p:cNvPr id="21" name="Text Placeholder 2">
            <a:extLst>
              <a:ext uri="{FF2B5EF4-FFF2-40B4-BE49-F238E27FC236}">
                <a16:creationId xmlns:a16="http://schemas.microsoft.com/office/drawing/2014/main" id="{1F60A771-8BBC-4565-AB09-402DA7CB2780}"/>
              </a:ext>
            </a:extLst>
          </p:cNvPr>
          <p:cNvSpPr>
            <a:spLocks noGrp="1"/>
          </p:cNvSpPr>
          <p:nvPr>
            <p:ph type="body" idx="13" hasCustomPrompt="1"/>
          </p:nvPr>
        </p:nvSpPr>
        <p:spPr>
          <a:xfrm>
            <a:off x="6298609" y="3788813"/>
            <a:ext cx="2330726" cy="804859"/>
          </a:xfrm>
        </p:spPr>
        <p:txBody>
          <a:bodyPr lIns="0" rIns="0" anchor="b">
            <a:noAutofit/>
          </a:bodyPr>
          <a:lstStyle>
            <a:lvl1pPr marL="0" indent="0" algn="ctr">
              <a:buNone/>
              <a:defRPr lang="en-US" sz="32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19" name="Text Placeholder 2">
            <a:extLst>
              <a:ext uri="{FF2B5EF4-FFF2-40B4-BE49-F238E27FC236}">
                <a16:creationId xmlns:a16="http://schemas.microsoft.com/office/drawing/2014/main" id="{D3C675D6-83FA-4036-B516-098EDCAF2506}"/>
              </a:ext>
            </a:extLst>
          </p:cNvPr>
          <p:cNvSpPr>
            <a:spLocks noGrp="1"/>
          </p:cNvSpPr>
          <p:nvPr>
            <p:ph type="body" idx="19" hasCustomPrompt="1"/>
          </p:nvPr>
        </p:nvSpPr>
        <p:spPr>
          <a:xfrm>
            <a:off x="6298609" y="4464810"/>
            <a:ext cx="2330726" cy="438505"/>
          </a:xfrm>
        </p:spPr>
        <p:txBody>
          <a:bodyPr lIns="0" rIns="0" anchor="b">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6298609" y="5120722"/>
            <a:ext cx="2330726" cy="853167"/>
          </a:xfrm>
        </p:spPr>
        <p:txBody>
          <a:bodyPr lIns="0" rIns="0">
            <a:normAutofit/>
          </a:bodyPr>
          <a:lstStyle>
            <a:lvl1pPr marL="0" indent="0" algn="ctr">
              <a:lnSpc>
                <a:spcPct val="100000"/>
              </a:lnSpc>
              <a:buNone/>
              <a:defRPr sz="1400" spc="50" baseline="0">
                <a:solidFill>
                  <a:schemeClr val="tx1">
                    <a:lumMod val="75000"/>
                    <a:lumOff val="25000"/>
                  </a:schemeClr>
                </a:solidFill>
              </a:defRPr>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dirty="0"/>
              <a:t>Click to edit Master text styles</a:t>
            </a:r>
          </a:p>
        </p:txBody>
      </p:sp>
      <p:sp>
        <p:nvSpPr>
          <p:cNvPr id="26" name="Content Placeholder 10">
            <a:extLst>
              <a:ext uri="{FF2B5EF4-FFF2-40B4-BE49-F238E27FC236}">
                <a16:creationId xmlns:a16="http://schemas.microsoft.com/office/drawing/2014/main" id="{CEB4C3DB-E51E-4479-90C2-DFE5DB4B2482}"/>
              </a:ext>
            </a:extLst>
          </p:cNvPr>
          <p:cNvSpPr>
            <a:spLocks noGrp="1"/>
          </p:cNvSpPr>
          <p:nvPr>
            <p:ph sz="quarter" idx="24" hasCustomPrompt="1"/>
          </p:nvPr>
        </p:nvSpPr>
        <p:spPr>
          <a:xfrm>
            <a:off x="9260321" y="2370670"/>
            <a:ext cx="1856232" cy="1664208"/>
          </a:xfrm>
        </p:spPr>
        <p:txBody>
          <a:bodyPr>
            <a:noAutofit/>
          </a:bodyPr>
          <a:lstStyle>
            <a:lvl1pPr marL="0" indent="0" algn="ctr">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dirty="0"/>
              <a:t>Click to add content</a:t>
            </a:r>
          </a:p>
        </p:txBody>
      </p:sp>
      <p:sp>
        <p:nvSpPr>
          <p:cNvPr id="14" name="Text Placeholder 2">
            <a:extLst>
              <a:ext uri="{FF2B5EF4-FFF2-40B4-BE49-F238E27FC236}">
                <a16:creationId xmlns:a16="http://schemas.microsoft.com/office/drawing/2014/main" id="{84A1E92D-A5BF-4268-BFF3-1418A1F03589}"/>
              </a:ext>
            </a:extLst>
          </p:cNvPr>
          <p:cNvSpPr>
            <a:spLocks noGrp="1"/>
          </p:cNvSpPr>
          <p:nvPr>
            <p:ph type="body" idx="15" hasCustomPrompt="1"/>
          </p:nvPr>
        </p:nvSpPr>
        <p:spPr>
          <a:xfrm>
            <a:off x="9023074" y="3788457"/>
            <a:ext cx="2330726" cy="804859"/>
          </a:xfrm>
        </p:spPr>
        <p:txBody>
          <a:bodyPr lIns="0" rIns="0" anchor="b">
            <a:noAutofit/>
          </a:bodyPr>
          <a:lstStyle>
            <a:lvl1pPr marL="0" indent="0" algn="ctr">
              <a:buNone/>
              <a:defRPr lang="en-US" sz="32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a:t>
            </a:r>
          </a:p>
        </p:txBody>
      </p:sp>
      <p:sp>
        <p:nvSpPr>
          <p:cNvPr id="23" name="Text Placeholder 2">
            <a:extLst>
              <a:ext uri="{FF2B5EF4-FFF2-40B4-BE49-F238E27FC236}">
                <a16:creationId xmlns:a16="http://schemas.microsoft.com/office/drawing/2014/main" id="{B6439AAC-8A96-4015-8A87-ED8DF7027B60}"/>
              </a:ext>
            </a:extLst>
          </p:cNvPr>
          <p:cNvSpPr>
            <a:spLocks noGrp="1"/>
          </p:cNvSpPr>
          <p:nvPr>
            <p:ph type="body" idx="20" hasCustomPrompt="1"/>
          </p:nvPr>
        </p:nvSpPr>
        <p:spPr>
          <a:xfrm>
            <a:off x="9023074" y="4464454"/>
            <a:ext cx="2330726" cy="438505"/>
          </a:xfrm>
        </p:spPr>
        <p:txBody>
          <a:bodyPr lIns="0" rIns="0" anchor="b">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cxnSp>
        <p:nvCxnSpPr>
          <p:cNvPr id="16" name="Straight Connector 15">
            <a:extLst>
              <a:ext uri="{FF2B5EF4-FFF2-40B4-BE49-F238E27FC236}">
                <a16:creationId xmlns:a16="http://schemas.microsoft.com/office/drawing/2014/main" id="{463D7850-C2A6-43CE-BBE4-8E81A0A593BF}"/>
              </a:ext>
              <a:ext uri="{C183D7F6-B498-43B3-948B-1728B52AA6E4}">
                <adec:decorative xmlns:adec="http://schemas.microsoft.com/office/drawing/2017/decorative" val="1"/>
              </a:ext>
            </a:extLst>
          </p:cNvPr>
          <p:cNvCxnSpPr>
            <a:cxnSpLocks/>
          </p:cNvCxnSpPr>
          <p:nvPr/>
        </p:nvCxnSpPr>
        <p:spPr>
          <a:xfrm flipH="1">
            <a:off x="0" y="0"/>
            <a:ext cx="1238250" cy="1328057"/>
          </a:xfrm>
          <a:prstGeom prst="line">
            <a:avLst/>
          </a:prstGeom>
          <a:ln w="31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BAD3E03-2E3B-440C-9105-6F9D33006D66}"/>
              </a:ext>
              <a:ext uri="{C183D7F6-B498-43B3-948B-1728B52AA6E4}">
                <adec:decorative xmlns:adec="http://schemas.microsoft.com/office/drawing/2017/decorative" val="1"/>
              </a:ext>
            </a:extLst>
          </p:cNvPr>
          <p:cNvCxnSpPr>
            <a:cxnSpLocks/>
          </p:cNvCxnSpPr>
          <p:nvPr/>
        </p:nvCxnSpPr>
        <p:spPr>
          <a:xfrm flipH="1">
            <a:off x="0" y="0"/>
            <a:ext cx="3790950" cy="892177"/>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5" name="Content Placeholder 3">
            <a:extLst>
              <a:ext uri="{FF2B5EF4-FFF2-40B4-BE49-F238E27FC236}">
                <a16:creationId xmlns:a16="http://schemas.microsoft.com/office/drawing/2014/main" id="{492F9083-A886-4EEB-94D6-1FAE6DC33000}"/>
              </a:ext>
            </a:extLst>
          </p:cNvPr>
          <p:cNvSpPr>
            <a:spLocks noGrp="1"/>
          </p:cNvSpPr>
          <p:nvPr>
            <p:ph sz="half" idx="16"/>
          </p:nvPr>
        </p:nvSpPr>
        <p:spPr>
          <a:xfrm>
            <a:off x="9023074" y="5120366"/>
            <a:ext cx="2330726" cy="853167"/>
          </a:xfrm>
        </p:spPr>
        <p:txBody>
          <a:bodyPr lIns="0" rIns="0">
            <a:normAutofit/>
          </a:bodyPr>
          <a:lstStyle>
            <a:lvl1pPr marL="0" indent="0" algn="ctr">
              <a:lnSpc>
                <a:spcPct val="100000"/>
              </a:lnSpc>
              <a:buNone/>
              <a:defRPr sz="1400" spc="50" baseline="0">
                <a:solidFill>
                  <a:schemeClr val="tx1">
                    <a:lumMod val="75000"/>
                    <a:lumOff val="25000"/>
                  </a:schemeClr>
                </a:solidFill>
              </a:defRPr>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dirty="0"/>
              <a:t>Click to edit Master text styles</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a:t>20XX</a:t>
            </a:r>
            <a:endParaRPr lang="en-US" dirty="0"/>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1386696317"/>
      </p:ext>
    </p:extLst>
  </p:cSld>
  <p:clrMapOvr>
    <a:overrideClrMapping bg1="lt1" tx1="dk1" bg2="lt2" tx2="dk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5476875" y="1671639"/>
            <a:ext cx="5111750" cy="1204912"/>
          </a:xfrm>
        </p:spPr>
        <p:txBody>
          <a:bodyPr anchor="b">
            <a:normAutofit/>
          </a:bodyPr>
          <a:lstStyle>
            <a:lvl1pPr>
              <a:defRPr lang="en-US" sz="2800" kern="1200" cap="all"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5476875" y="3682546"/>
            <a:ext cx="5111750" cy="1525588"/>
          </a:xfrm>
        </p:spPr>
        <p:txBody>
          <a:bodyPr anchor="b">
            <a:normAutofit/>
          </a:bodyPr>
          <a:lstStyle>
            <a:lvl1pPr marL="0" indent="0">
              <a:lnSpc>
                <a:spcPct val="100000"/>
              </a:lnSpc>
              <a:buNone/>
              <a:defRPr sz="1400" spc="50" baseline="0">
                <a:solidFill>
                  <a:schemeClr val="tx1">
                    <a:lumMod val="75000"/>
                    <a:lumOff val="2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cxnSp>
        <p:nvCxnSpPr>
          <p:cNvPr id="23" name="Straight Connector 22">
            <a:extLst>
              <a:ext uri="{FF2B5EF4-FFF2-40B4-BE49-F238E27FC236}">
                <a16:creationId xmlns:a16="http://schemas.microsoft.com/office/drawing/2014/main" id="{D87F08D6-2CA7-4A5A-BE34-07113DCA535D}"/>
              </a:ext>
            </a:extLst>
          </p:cNvPr>
          <p:cNvCxnSpPr>
            <a:cxnSpLocks/>
          </p:cNvCxnSpPr>
          <p:nvPr/>
        </p:nvCxnSpPr>
        <p:spPr>
          <a:xfrm flipH="1" flipV="1">
            <a:off x="0" y="876300"/>
            <a:ext cx="4762500" cy="1628775"/>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768C87F-B9C3-4DFF-8454-F3F52CE4346B}"/>
              </a:ext>
            </a:extLst>
          </p:cNvPr>
          <p:cNvCxnSpPr>
            <a:cxnSpLocks/>
          </p:cNvCxnSpPr>
          <p:nvPr/>
        </p:nvCxnSpPr>
        <p:spPr>
          <a:xfrm flipH="1" flipV="1">
            <a:off x="2638425" y="0"/>
            <a:ext cx="2124076" cy="5186363"/>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21" name="Date Placeholder 6">
            <a:extLst>
              <a:ext uri="{FF2B5EF4-FFF2-40B4-BE49-F238E27FC236}">
                <a16:creationId xmlns:a16="http://schemas.microsoft.com/office/drawing/2014/main" id="{71F34533-9677-48AF-9374-976825F4BB7E}"/>
              </a:ext>
            </a:extLst>
          </p:cNvPr>
          <p:cNvSpPr>
            <a:spLocks noGrp="1"/>
          </p:cNvSpPr>
          <p:nvPr>
            <p:ph type="dt" sz="half" idx="10"/>
          </p:nvPr>
        </p:nvSpPr>
        <p:spPr>
          <a:xfrm>
            <a:off x="838200" y="6356350"/>
            <a:ext cx="2743200" cy="365125"/>
          </a:xfrm>
        </p:spPr>
        <p:txBody>
          <a:bodyPr/>
          <a:lstStyle>
            <a:lvl1pPr>
              <a:defRPr sz="900"/>
            </a:lvl1pPr>
          </a:lstStyle>
          <a:p>
            <a:r>
              <a:rPr lang="en-US"/>
              <a:t>20XX</a:t>
            </a:r>
            <a:endParaRPr lang="en-US" dirty="0"/>
          </a:p>
        </p:txBody>
      </p:sp>
      <p:sp>
        <p:nvSpPr>
          <p:cNvPr id="22" name="Footer Placeholder 7">
            <a:extLst>
              <a:ext uri="{FF2B5EF4-FFF2-40B4-BE49-F238E27FC236}">
                <a16:creationId xmlns:a16="http://schemas.microsoft.com/office/drawing/2014/main" id="{4FAB8A26-B99E-4F96-8327-A932A14F2C03}"/>
              </a:ext>
            </a:extLst>
          </p:cNvPr>
          <p:cNvSpPr>
            <a:spLocks noGrp="1"/>
          </p:cNvSpPr>
          <p:nvPr>
            <p:ph type="ftr" sz="quarter" idx="11"/>
          </p:nvPr>
        </p:nvSpPr>
        <p:spPr>
          <a:xfrm>
            <a:off x="4038600" y="6356350"/>
            <a:ext cx="4114800" cy="365125"/>
          </a:xfrm>
        </p:spPr>
        <p:txBody>
          <a:bodyPr/>
          <a:lstStyle>
            <a:lvl1pPr>
              <a:defRPr sz="900"/>
            </a:lvl1pPr>
          </a:lstStyle>
          <a:p>
            <a:r>
              <a:rPr lang="en-US" dirty="0"/>
              <a:t>Pitch Deck</a:t>
            </a:r>
          </a:p>
        </p:txBody>
      </p:sp>
      <p:sp>
        <p:nvSpPr>
          <p:cNvPr id="24" name="Slide Number Placeholder 8">
            <a:extLst>
              <a:ext uri="{FF2B5EF4-FFF2-40B4-BE49-F238E27FC236}">
                <a16:creationId xmlns:a16="http://schemas.microsoft.com/office/drawing/2014/main" id="{EB0962D2-BCC3-48AB-A769-2A7327D29191}"/>
              </a:ext>
            </a:extLst>
          </p:cNvPr>
          <p:cNvSpPr>
            <a:spLocks noGrp="1"/>
          </p:cNvSpPr>
          <p:nvPr>
            <p:ph type="sldNum" sz="quarter" idx="12"/>
          </p:nvPr>
        </p:nvSpPr>
        <p:spPr>
          <a:xfrm>
            <a:off x="8610600" y="6356350"/>
            <a:ext cx="2743200"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1616316768"/>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Agenda">
    <p:bg>
      <p:bgPr>
        <a:solidFill>
          <a:schemeClr val="bg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D514C6BF-376E-43E8-881D-2E767426990A}"/>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t="18301" r="28341" b="23071"/>
          <a:stretch/>
        </p:blipFill>
        <p:spPr>
          <a:xfrm>
            <a:off x="5488815" y="0"/>
            <a:ext cx="6703185" cy="6858000"/>
          </a:xfrm>
          <a:prstGeom prst="rect">
            <a:avLst/>
          </a:prstGeom>
        </p:spPr>
      </p:pic>
      <p:sp>
        <p:nvSpPr>
          <p:cNvPr id="2" name="Title 1">
            <a:extLst>
              <a:ext uri="{FF2B5EF4-FFF2-40B4-BE49-F238E27FC236}">
                <a16:creationId xmlns:a16="http://schemas.microsoft.com/office/drawing/2014/main" id="{3F0A9B92-C2D0-466A-A680-A35832C452B3}"/>
              </a:ext>
            </a:extLst>
          </p:cNvPr>
          <p:cNvSpPr>
            <a:spLocks noGrp="1"/>
          </p:cNvSpPr>
          <p:nvPr>
            <p:ph type="title" hasCustomPrompt="1"/>
          </p:nvPr>
        </p:nvSpPr>
        <p:spPr>
          <a:xfrm>
            <a:off x="1333499" y="1020445"/>
            <a:ext cx="3171825" cy="1325563"/>
          </a:xfrm>
        </p:spPr>
        <p:txBody>
          <a:bodyPr anchor="b">
            <a:normAutofit/>
          </a:bodyPr>
          <a:lstStyle>
            <a:lvl1pPr>
              <a:defRPr sz="2800" spc="150" baseline="0">
                <a:solidFill>
                  <a:schemeClr val="tx1">
                    <a:lumMod val="75000"/>
                    <a:lumOff val="25000"/>
                  </a:schemeClr>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2DA41CE6-5A88-4C5C-B2A4-6A5D2153B16F}"/>
              </a:ext>
            </a:extLst>
          </p:cNvPr>
          <p:cNvSpPr>
            <a:spLocks noGrp="1"/>
          </p:cNvSpPr>
          <p:nvPr>
            <p:ph idx="1"/>
          </p:nvPr>
        </p:nvSpPr>
        <p:spPr>
          <a:xfrm>
            <a:off x="1333499" y="2924175"/>
            <a:ext cx="3171825" cy="2519363"/>
          </a:xfrm>
        </p:spPr>
        <p:txBody>
          <a:bodyPr>
            <a:normAutofit/>
          </a:bodyPr>
          <a:lstStyle>
            <a:lvl1pPr marL="0" indent="0">
              <a:lnSpc>
                <a:spcPct val="120000"/>
              </a:lnSpc>
              <a:spcBef>
                <a:spcPts val="1000"/>
              </a:spcBef>
              <a:buNone/>
              <a:defRPr sz="1400">
                <a:solidFill>
                  <a:schemeClr val="tx1">
                    <a:lumMod val="75000"/>
                    <a:lumOff val="25000"/>
                  </a:schemeClr>
                </a:solidFill>
              </a:defRPr>
            </a:lvl1pPr>
            <a:lvl2pPr marL="457200" indent="0">
              <a:lnSpc>
                <a:spcPct val="120000"/>
              </a:lnSpc>
              <a:spcBef>
                <a:spcPts val="1000"/>
              </a:spcBef>
              <a:buNone/>
              <a:defRPr sz="1400">
                <a:solidFill>
                  <a:schemeClr val="tx1">
                    <a:lumMod val="75000"/>
                    <a:lumOff val="25000"/>
                  </a:schemeClr>
                </a:solidFill>
              </a:defRPr>
            </a:lvl2pPr>
            <a:lvl3pPr marL="914400" indent="0">
              <a:lnSpc>
                <a:spcPct val="120000"/>
              </a:lnSpc>
              <a:spcBef>
                <a:spcPts val="1000"/>
              </a:spcBef>
              <a:buNone/>
              <a:defRPr sz="1400">
                <a:solidFill>
                  <a:schemeClr val="tx1">
                    <a:lumMod val="75000"/>
                    <a:lumOff val="25000"/>
                  </a:schemeClr>
                </a:solidFill>
              </a:defRPr>
            </a:lvl3pPr>
            <a:lvl4pPr marL="1371600" indent="0">
              <a:lnSpc>
                <a:spcPct val="120000"/>
              </a:lnSpc>
              <a:spcBef>
                <a:spcPts val="1000"/>
              </a:spcBef>
              <a:buNone/>
              <a:defRPr sz="1400">
                <a:solidFill>
                  <a:schemeClr val="tx1">
                    <a:lumMod val="75000"/>
                    <a:lumOff val="25000"/>
                  </a:schemeClr>
                </a:solidFill>
              </a:defRPr>
            </a:lvl4pPr>
            <a:lvl5pPr marL="1828800" indent="0">
              <a:lnSpc>
                <a:spcPct val="120000"/>
              </a:lnSpc>
              <a:spcBef>
                <a:spcPts val="1000"/>
              </a:spcBef>
              <a:buNone/>
              <a:defRPr sz="140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9F5093-3C53-4152-B8FE-0522E0795269}"/>
              </a:ext>
            </a:extLst>
          </p:cNvPr>
          <p:cNvSpPr>
            <a:spLocks noGrp="1"/>
          </p:cNvSpPr>
          <p:nvPr>
            <p:ph type="dt" sz="half" idx="10"/>
          </p:nvPr>
        </p:nvSpPr>
        <p:spPr>
          <a:xfrm>
            <a:off x="1333500" y="6356350"/>
            <a:ext cx="985157" cy="365125"/>
          </a:xfrm>
        </p:spPr>
        <p:txBody>
          <a:bodyPr/>
          <a:lstStyle>
            <a:lvl1pPr>
              <a:defRPr sz="900"/>
            </a:lvl1pPr>
          </a:lstStyle>
          <a:p>
            <a:r>
              <a:rPr lang="en-US"/>
              <a:t>20XX</a:t>
            </a:r>
            <a:endParaRPr lang="en-US" dirty="0"/>
          </a:p>
        </p:txBody>
      </p:sp>
      <p:sp>
        <p:nvSpPr>
          <p:cNvPr id="5" name="Footer Placeholder 4">
            <a:extLst>
              <a:ext uri="{FF2B5EF4-FFF2-40B4-BE49-F238E27FC236}">
                <a16:creationId xmlns:a16="http://schemas.microsoft.com/office/drawing/2014/main" id="{7727F11D-8AF8-44D6-A48B-D8C7779B8B08}"/>
              </a:ext>
            </a:extLst>
          </p:cNvPr>
          <p:cNvSpPr>
            <a:spLocks noGrp="1"/>
          </p:cNvSpPr>
          <p:nvPr>
            <p:ph type="ftr" sz="quarter" idx="11"/>
          </p:nvPr>
        </p:nvSpPr>
        <p:spPr>
          <a:xfrm>
            <a:off x="2669886" y="6356349"/>
            <a:ext cx="2482842" cy="365125"/>
          </a:xfrm>
        </p:spPr>
        <p:txBody>
          <a:bodyPr/>
          <a:lstStyle>
            <a:lvl1pPr>
              <a:defRPr sz="900"/>
            </a:lvl1pPr>
          </a:lstStyle>
          <a:p>
            <a:r>
              <a:rPr lang="en-US" dirty="0"/>
              <a:t>Pitch Deck</a:t>
            </a:r>
          </a:p>
        </p:txBody>
      </p:sp>
      <p:sp>
        <p:nvSpPr>
          <p:cNvPr id="6" name="Slide Number Placeholder 5">
            <a:extLst>
              <a:ext uri="{FF2B5EF4-FFF2-40B4-BE49-F238E27FC236}">
                <a16:creationId xmlns:a16="http://schemas.microsoft.com/office/drawing/2014/main" id="{658C0879-6B0F-4AF6-A997-EC61DA8964AE}"/>
              </a:ext>
            </a:extLst>
          </p:cNvPr>
          <p:cNvSpPr>
            <a:spLocks noGrp="1"/>
          </p:cNvSpPr>
          <p:nvPr>
            <p:ph type="sldNum" sz="quarter" idx="12"/>
          </p:nvPr>
        </p:nvSpPr>
        <p:spPr>
          <a:xfrm>
            <a:off x="5536305" y="6356350"/>
            <a:ext cx="987552"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263127036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4267200" y="1615736"/>
            <a:ext cx="4179570" cy="1524735"/>
          </a:xfrm>
        </p:spPr>
        <p:txBody>
          <a:bodyPr anchor="b">
            <a:noAutofit/>
          </a:bodyPr>
          <a:lstStyle>
            <a:lvl1pPr algn="l">
              <a:defRPr sz="3200" spc="150" baseline="0">
                <a:solidFill>
                  <a:schemeClr val="tx1">
                    <a:lumMod val="75000"/>
                    <a:lumOff val="25000"/>
                  </a:schemeClr>
                </a:solidFill>
              </a:defRPr>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4267200" y="3238103"/>
            <a:ext cx="4179570" cy="2004161"/>
          </a:xfrm>
        </p:spPr>
        <p:txBody>
          <a:bodyPr>
            <a:normAutofit/>
          </a:bodyPr>
          <a:lstStyle>
            <a:lvl1pPr marL="0" indent="0" algn="l">
              <a:lnSpc>
                <a:spcPct val="150000"/>
              </a:lnSpc>
              <a:buNone/>
              <a:defRPr sz="1400" spc="50" baseline="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6" name="Graphic 5">
            <a:extLst>
              <a:ext uri="{FF2B5EF4-FFF2-40B4-BE49-F238E27FC236}">
                <a16:creationId xmlns:a16="http://schemas.microsoft.com/office/drawing/2014/main" id="{ED3361C9-310A-4255-A94E-B77588962DA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0"/>
            <a:ext cx="3176938" cy="6858000"/>
          </a:xfrm>
          <a:prstGeom prst="rect">
            <a:avLst/>
          </a:prstGeom>
        </p:spPr>
      </p:pic>
      <p:sp>
        <p:nvSpPr>
          <p:cNvPr id="9" name="Date Placeholder 6">
            <a:extLst>
              <a:ext uri="{FF2B5EF4-FFF2-40B4-BE49-F238E27FC236}">
                <a16:creationId xmlns:a16="http://schemas.microsoft.com/office/drawing/2014/main" id="{BF358517-D7B7-40D0-A9D0-B650C80898AC}"/>
              </a:ext>
            </a:extLst>
          </p:cNvPr>
          <p:cNvSpPr>
            <a:spLocks noGrp="1"/>
          </p:cNvSpPr>
          <p:nvPr>
            <p:ph type="dt" sz="half" idx="10"/>
          </p:nvPr>
        </p:nvSpPr>
        <p:spPr>
          <a:xfrm>
            <a:off x="4267200" y="6356350"/>
            <a:ext cx="1774371" cy="365125"/>
          </a:xfrm>
        </p:spPr>
        <p:txBody>
          <a:bodyPr/>
          <a:lstStyle>
            <a:lvl1pPr>
              <a:defRPr sz="900"/>
            </a:lvl1pPr>
          </a:lstStyle>
          <a:p>
            <a:r>
              <a:rPr lang="en-US"/>
              <a:t>20XX</a:t>
            </a:r>
            <a:endParaRPr lang="en-US" dirty="0"/>
          </a:p>
        </p:txBody>
      </p:sp>
      <p:sp>
        <p:nvSpPr>
          <p:cNvPr id="10" name="Footer Placeholder 7">
            <a:extLst>
              <a:ext uri="{FF2B5EF4-FFF2-40B4-BE49-F238E27FC236}">
                <a16:creationId xmlns:a16="http://schemas.microsoft.com/office/drawing/2014/main" id="{6026D44C-0B39-4DE1-A0FC-5615DDAAE3CE}"/>
              </a:ext>
            </a:extLst>
          </p:cNvPr>
          <p:cNvSpPr>
            <a:spLocks noGrp="1"/>
          </p:cNvSpPr>
          <p:nvPr>
            <p:ph type="ftr" sz="quarter" idx="11"/>
          </p:nvPr>
        </p:nvSpPr>
        <p:spPr>
          <a:xfrm>
            <a:off x="6479721" y="6356350"/>
            <a:ext cx="2661557" cy="365125"/>
          </a:xfrm>
        </p:spPr>
        <p:txBody>
          <a:bodyPr/>
          <a:lstStyle>
            <a:lvl1pPr>
              <a:defRPr sz="900"/>
            </a:lvl1pPr>
          </a:lstStyle>
          <a:p>
            <a:r>
              <a:rPr lang="en-US" dirty="0"/>
              <a:t>Pitch Deck</a:t>
            </a:r>
          </a:p>
        </p:txBody>
      </p:sp>
      <p:sp>
        <p:nvSpPr>
          <p:cNvPr id="11" name="Slide Number Placeholder 8">
            <a:extLst>
              <a:ext uri="{FF2B5EF4-FFF2-40B4-BE49-F238E27FC236}">
                <a16:creationId xmlns:a16="http://schemas.microsoft.com/office/drawing/2014/main" id="{0F8222B4-B618-42C4-8BDB-D2E4DF2F22C3}"/>
              </a:ext>
            </a:extLst>
          </p:cNvPr>
          <p:cNvSpPr>
            <a:spLocks noGrp="1"/>
          </p:cNvSpPr>
          <p:nvPr>
            <p:ph type="sldNum" sz="quarter" idx="12"/>
          </p:nvPr>
        </p:nvSpPr>
        <p:spPr>
          <a:xfrm>
            <a:off x="9579428" y="6356350"/>
            <a:ext cx="1774371"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4293551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meline">
    <p:spTree>
      <p:nvGrpSpPr>
        <p:cNvPr id="1" name=""/>
        <p:cNvGrpSpPr/>
        <p:nvPr/>
      </p:nvGrpSpPr>
      <p:grpSpPr>
        <a:xfrm>
          <a:off x="0" y="0"/>
          <a:ext cx="0" cy="0"/>
          <a:chOff x="0" y="0"/>
          <a:chExt cx="0" cy="0"/>
        </a:xfrm>
      </p:grpSpPr>
      <p:sp>
        <p:nvSpPr>
          <p:cNvPr id="12" name="Graphic 10">
            <a:extLst>
              <a:ext uri="{FF2B5EF4-FFF2-40B4-BE49-F238E27FC236}">
                <a16:creationId xmlns:a16="http://schemas.microsoft.com/office/drawing/2014/main" id="{9D2AF524-D4B4-4A3A-9CE4-EDAFE1D5A37B}"/>
              </a:ext>
              <a:ext uri="{C183D7F6-B498-43B3-948B-1728B52AA6E4}">
                <adec:decorative xmlns:adec="http://schemas.microsoft.com/office/drawing/2017/decorative" val="1"/>
              </a:ext>
            </a:extLst>
          </p:cNvPr>
          <p:cNvSpPr/>
          <p:nvPr/>
        </p:nvSpPr>
        <p:spPr>
          <a:xfrm>
            <a:off x="2113884" y="0"/>
            <a:ext cx="10078116" cy="6858000"/>
          </a:xfrm>
          <a:custGeom>
            <a:avLst/>
            <a:gdLst>
              <a:gd name="connsiteX0" fmla="*/ 3793236 w 10078116"/>
              <a:gd name="connsiteY0" fmla="*/ 6858000 h 6858000"/>
              <a:gd name="connsiteX1" fmla="*/ 0 w 10078116"/>
              <a:gd name="connsiteY1" fmla="*/ 0 h 6858000"/>
              <a:gd name="connsiteX2" fmla="*/ 10078116 w 10078116"/>
              <a:gd name="connsiteY2" fmla="*/ 0 h 6858000"/>
              <a:gd name="connsiteX3" fmla="*/ 10078116 w 1007811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078116" h="6858000">
                <a:moveTo>
                  <a:pt x="3793236" y="6858000"/>
                </a:moveTo>
                <a:lnTo>
                  <a:pt x="0" y="0"/>
                </a:lnTo>
                <a:lnTo>
                  <a:pt x="10078116" y="0"/>
                </a:lnTo>
                <a:lnTo>
                  <a:pt x="10078116" y="6858000"/>
                </a:lnTo>
                <a:close/>
              </a:path>
            </a:pathLst>
          </a:custGeom>
          <a:solidFill>
            <a:schemeClr val="accent1"/>
          </a:solidFill>
          <a:ln w="9525"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6E3987A5-99A6-4B33-BAAF-53159635382E}"/>
              </a:ext>
            </a:extLst>
          </p:cNvPr>
          <p:cNvSpPr>
            <a:spLocks noGrp="1"/>
          </p:cNvSpPr>
          <p:nvPr>
            <p:ph type="title" hasCustomPrompt="1"/>
          </p:nvPr>
        </p:nvSpPr>
        <p:spPr>
          <a:xfrm>
            <a:off x="838200" y="5509419"/>
            <a:ext cx="4082142" cy="585788"/>
          </a:xfrm>
        </p:spPr>
        <p:txBody>
          <a:bodyPr>
            <a:normAutofit/>
          </a:bodyPr>
          <a:lstStyle>
            <a:lvl1pPr>
              <a:defRPr lang="en-US" sz="2800" kern="1200" cap="all" spc="150" baseline="0" dirty="0">
                <a:solidFill>
                  <a:schemeClr val="tx1">
                    <a:lumMod val="75000"/>
                    <a:lumOff val="25000"/>
                  </a:schemeClr>
                </a:solidFill>
                <a:latin typeface="+mj-lt"/>
                <a:ea typeface="+mj-ea"/>
                <a:cs typeface="+mj-cs"/>
              </a:defRPr>
            </a:lvl1pPr>
          </a:lstStyle>
          <a:p>
            <a:r>
              <a:rPr lang="en-US"/>
              <a:t>CLICK TO EDIT TITLE</a:t>
            </a:r>
          </a:p>
        </p:txBody>
      </p:sp>
      <p:sp>
        <p:nvSpPr>
          <p:cNvPr id="16" name="Text Placeholder 15">
            <a:extLst>
              <a:ext uri="{FF2B5EF4-FFF2-40B4-BE49-F238E27FC236}">
                <a16:creationId xmlns:a16="http://schemas.microsoft.com/office/drawing/2014/main" id="{3BABF6CA-407C-4BF0-8234-1321A676E756}"/>
              </a:ext>
            </a:extLst>
          </p:cNvPr>
          <p:cNvSpPr>
            <a:spLocks noGrp="1"/>
          </p:cNvSpPr>
          <p:nvPr>
            <p:ph type="body" sz="quarter" idx="13" hasCustomPrompt="1"/>
          </p:nvPr>
        </p:nvSpPr>
        <p:spPr>
          <a:xfrm>
            <a:off x="148318" y="1481138"/>
            <a:ext cx="2141764" cy="514350"/>
          </a:xfrm>
        </p:spPr>
        <p:txBody>
          <a:bodyPr anchor="ctr">
            <a:noAutofit/>
          </a:bodyPr>
          <a:lstStyle>
            <a:lvl1pPr marL="0" indent="0" algn="r">
              <a:buNone/>
              <a:defRPr sz="1600" cap="all" spc="150" baseline="0">
                <a:solidFill>
                  <a:schemeClr val="tx1">
                    <a:lumMod val="75000"/>
                    <a:lumOff val="25000"/>
                  </a:schemeClr>
                </a:solidFill>
              </a:defRPr>
            </a:lvl1pPr>
          </a:lstStyle>
          <a:p>
            <a:pPr lvl="0"/>
            <a:r>
              <a:rPr lang="en-US" dirty="0"/>
              <a:t>CLICK TO EDIT MASTER TEXT STYLES</a:t>
            </a:r>
          </a:p>
        </p:txBody>
      </p:sp>
      <p:sp>
        <p:nvSpPr>
          <p:cNvPr id="17" name="Text Placeholder 15">
            <a:extLst>
              <a:ext uri="{FF2B5EF4-FFF2-40B4-BE49-F238E27FC236}">
                <a16:creationId xmlns:a16="http://schemas.microsoft.com/office/drawing/2014/main" id="{76D8129B-5B68-421C-968C-3663C86EFC7C}"/>
              </a:ext>
            </a:extLst>
          </p:cNvPr>
          <p:cNvSpPr>
            <a:spLocks noGrp="1"/>
          </p:cNvSpPr>
          <p:nvPr>
            <p:ph type="body" sz="quarter" idx="14" hasCustomPrompt="1"/>
          </p:nvPr>
        </p:nvSpPr>
        <p:spPr>
          <a:xfrm>
            <a:off x="714375" y="2557463"/>
            <a:ext cx="2141764" cy="514350"/>
          </a:xfrm>
        </p:spPr>
        <p:txBody>
          <a:bodyPr anchor="ctr">
            <a:noAutofit/>
          </a:bodyPr>
          <a:lstStyle>
            <a:lvl1pPr marL="0" indent="0" algn="r">
              <a:buNone/>
              <a:defRPr sz="1600" cap="all" spc="150" baseline="0">
                <a:solidFill>
                  <a:schemeClr val="tx1">
                    <a:lumMod val="75000"/>
                    <a:lumOff val="25000"/>
                  </a:schemeClr>
                </a:solidFill>
              </a:defRPr>
            </a:lvl1pPr>
          </a:lstStyle>
          <a:p>
            <a:pPr lvl="0"/>
            <a:r>
              <a:rPr lang="en-US"/>
              <a:t>CLICK TO EDIT MASTER TEXT STYLES</a:t>
            </a:r>
          </a:p>
        </p:txBody>
      </p:sp>
      <p:sp>
        <p:nvSpPr>
          <p:cNvPr id="18" name="Text Placeholder 15">
            <a:extLst>
              <a:ext uri="{FF2B5EF4-FFF2-40B4-BE49-F238E27FC236}">
                <a16:creationId xmlns:a16="http://schemas.microsoft.com/office/drawing/2014/main" id="{6C741DCA-8EBD-44F5-9D38-E938A628ADCD}"/>
              </a:ext>
            </a:extLst>
          </p:cNvPr>
          <p:cNvSpPr>
            <a:spLocks noGrp="1"/>
          </p:cNvSpPr>
          <p:nvPr>
            <p:ph type="body" sz="quarter" idx="15" hasCustomPrompt="1"/>
          </p:nvPr>
        </p:nvSpPr>
        <p:spPr>
          <a:xfrm>
            <a:off x="1320800" y="3633788"/>
            <a:ext cx="2141764" cy="514350"/>
          </a:xfrm>
        </p:spPr>
        <p:txBody>
          <a:bodyPr anchor="ctr">
            <a:noAutofit/>
          </a:bodyPr>
          <a:lstStyle>
            <a:lvl1pPr marL="0" indent="0" algn="r">
              <a:buNone/>
              <a:defRPr sz="1600" cap="all" spc="150" baseline="0">
                <a:solidFill>
                  <a:schemeClr val="tx1">
                    <a:lumMod val="75000"/>
                    <a:lumOff val="25000"/>
                  </a:schemeClr>
                </a:solidFill>
              </a:defRPr>
            </a:lvl1pPr>
          </a:lstStyle>
          <a:p>
            <a:pPr lvl="0"/>
            <a:r>
              <a:rPr lang="en-US"/>
              <a:t>CLICK TO EDIT MASTER TEXT STYLES</a:t>
            </a:r>
          </a:p>
        </p:txBody>
      </p:sp>
      <p:sp>
        <p:nvSpPr>
          <p:cNvPr id="19" name="Text Placeholder 15">
            <a:extLst>
              <a:ext uri="{FF2B5EF4-FFF2-40B4-BE49-F238E27FC236}">
                <a16:creationId xmlns:a16="http://schemas.microsoft.com/office/drawing/2014/main" id="{5C43C6B1-A1BD-4A90-8B4B-F361C1BEDD26}"/>
              </a:ext>
            </a:extLst>
          </p:cNvPr>
          <p:cNvSpPr>
            <a:spLocks noGrp="1"/>
          </p:cNvSpPr>
          <p:nvPr>
            <p:ph type="body" sz="quarter" idx="16" hasCustomPrompt="1"/>
          </p:nvPr>
        </p:nvSpPr>
        <p:spPr>
          <a:xfrm>
            <a:off x="1905000" y="4710114"/>
            <a:ext cx="2141764" cy="514350"/>
          </a:xfrm>
        </p:spPr>
        <p:txBody>
          <a:bodyPr anchor="ctr">
            <a:noAutofit/>
          </a:bodyPr>
          <a:lstStyle>
            <a:lvl1pPr marL="0" indent="0" algn="r">
              <a:buNone/>
              <a:defRPr sz="1600" cap="all" spc="150" baseline="0">
                <a:solidFill>
                  <a:schemeClr val="tx1">
                    <a:lumMod val="75000"/>
                    <a:lumOff val="25000"/>
                  </a:schemeClr>
                </a:solidFill>
              </a:defRPr>
            </a:lvl1pPr>
          </a:lstStyle>
          <a:p>
            <a:pPr lvl="0"/>
            <a:r>
              <a:rPr lang="en-US"/>
              <a:t>CLICK TO EDIT MASTER TEXT STYLES</a:t>
            </a:r>
          </a:p>
        </p:txBody>
      </p:sp>
      <p:sp>
        <p:nvSpPr>
          <p:cNvPr id="34" name="Text Placeholder 15">
            <a:extLst>
              <a:ext uri="{FF2B5EF4-FFF2-40B4-BE49-F238E27FC236}">
                <a16:creationId xmlns:a16="http://schemas.microsoft.com/office/drawing/2014/main" id="{0C66E1BD-33F0-4B94-BF94-CD4698F85C3D}"/>
              </a:ext>
            </a:extLst>
          </p:cNvPr>
          <p:cNvSpPr>
            <a:spLocks noGrp="1"/>
          </p:cNvSpPr>
          <p:nvPr>
            <p:ph type="body" sz="quarter" idx="17" hasCustomPrompt="1"/>
          </p:nvPr>
        </p:nvSpPr>
        <p:spPr>
          <a:xfrm>
            <a:off x="4401535" y="1594478"/>
            <a:ext cx="5539095" cy="1010842"/>
          </a:xfrm>
        </p:spPr>
        <p:txBody>
          <a:bodyPr anchor="t">
            <a:normAutofit/>
          </a:bodyPr>
          <a:lstStyle>
            <a:lvl1pPr marL="0" indent="0" algn="l">
              <a:lnSpc>
                <a:spcPct val="100000"/>
              </a:lnSpc>
              <a:buNone/>
              <a:defRPr sz="1400" spc="50" baseline="0">
                <a:solidFill>
                  <a:schemeClr val="tx1">
                    <a:lumMod val="75000"/>
                    <a:lumOff val="25000"/>
                  </a:schemeClr>
                </a:solidFill>
              </a:defRPr>
            </a:lvl1pPr>
          </a:lstStyle>
          <a:p>
            <a:pPr lvl="0"/>
            <a:r>
              <a:rPr lang="en-US"/>
              <a:t>Click to edit master text style</a:t>
            </a:r>
          </a:p>
        </p:txBody>
      </p:sp>
      <p:sp>
        <p:nvSpPr>
          <p:cNvPr id="35" name="Text Placeholder 15">
            <a:extLst>
              <a:ext uri="{FF2B5EF4-FFF2-40B4-BE49-F238E27FC236}">
                <a16:creationId xmlns:a16="http://schemas.microsoft.com/office/drawing/2014/main" id="{2D4661B1-6559-407A-9AEC-A46A0570AE8F}"/>
              </a:ext>
            </a:extLst>
          </p:cNvPr>
          <p:cNvSpPr>
            <a:spLocks noGrp="1"/>
          </p:cNvSpPr>
          <p:nvPr>
            <p:ph type="body" sz="quarter" idx="18" hasCustomPrompt="1"/>
          </p:nvPr>
        </p:nvSpPr>
        <p:spPr>
          <a:xfrm>
            <a:off x="4986028" y="2682564"/>
            <a:ext cx="5539095" cy="1010842"/>
          </a:xfrm>
        </p:spPr>
        <p:txBody>
          <a:bodyPr anchor="t">
            <a:normAutofit/>
          </a:bodyPr>
          <a:lstStyle>
            <a:lvl1pPr marL="0" indent="0" algn="l">
              <a:lnSpc>
                <a:spcPct val="100000"/>
              </a:lnSpc>
              <a:buNone/>
              <a:defRPr sz="1400" spc="50" baseline="0">
                <a:solidFill>
                  <a:schemeClr val="tx1">
                    <a:lumMod val="75000"/>
                    <a:lumOff val="25000"/>
                  </a:schemeClr>
                </a:solidFill>
              </a:defRPr>
            </a:lvl1pPr>
          </a:lstStyle>
          <a:p>
            <a:pPr lvl="0"/>
            <a:r>
              <a:rPr lang="en-US"/>
              <a:t>Click to edit master text style</a:t>
            </a:r>
          </a:p>
        </p:txBody>
      </p:sp>
      <p:sp>
        <p:nvSpPr>
          <p:cNvPr id="36" name="Text Placeholder 15">
            <a:extLst>
              <a:ext uri="{FF2B5EF4-FFF2-40B4-BE49-F238E27FC236}">
                <a16:creationId xmlns:a16="http://schemas.microsoft.com/office/drawing/2014/main" id="{DCC983F7-6A25-42C0-811C-EA32138C5B80}"/>
              </a:ext>
            </a:extLst>
          </p:cNvPr>
          <p:cNvSpPr>
            <a:spLocks noGrp="1"/>
          </p:cNvSpPr>
          <p:nvPr>
            <p:ph type="body" sz="quarter" idx="19" hasCustomPrompt="1"/>
          </p:nvPr>
        </p:nvSpPr>
        <p:spPr>
          <a:xfrm>
            <a:off x="5576937" y="3755394"/>
            <a:ext cx="5539095" cy="1010842"/>
          </a:xfrm>
        </p:spPr>
        <p:txBody>
          <a:bodyPr anchor="t">
            <a:normAutofit/>
          </a:bodyPr>
          <a:lstStyle>
            <a:lvl1pPr marL="0" indent="0" algn="l">
              <a:lnSpc>
                <a:spcPct val="100000"/>
              </a:lnSpc>
              <a:buNone/>
              <a:defRPr sz="1400" spc="50" baseline="0">
                <a:solidFill>
                  <a:schemeClr val="tx1">
                    <a:lumMod val="75000"/>
                    <a:lumOff val="25000"/>
                  </a:schemeClr>
                </a:solidFill>
              </a:defRPr>
            </a:lvl1pPr>
          </a:lstStyle>
          <a:p>
            <a:pPr lvl="0"/>
            <a:r>
              <a:rPr lang="en-US"/>
              <a:t>Click to edit master text style</a:t>
            </a:r>
          </a:p>
        </p:txBody>
      </p:sp>
      <p:sp>
        <p:nvSpPr>
          <p:cNvPr id="37" name="Text Placeholder 15">
            <a:extLst>
              <a:ext uri="{FF2B5EF4-FFF2-40B4-BE49-F238E27FC236}">
                <a16:creationId xmlns:a16="http://schemas.microsoft.com/office/drawing/2014/main" id="{E83DA0EB-27DD-416A-8DA5-4AFDC8587E5C}"/>
              </a:ext>
            </a:extLst>
          </p:cNvPr>
          <p:cNvSpPr>
            <a:spLocks noGrp="1"/>
          </p:cNvSpPr>
          <p:nvPr>
            <p:ph type="body" sz="quarter" idx="20" hasCustomPrompt="1"/>
          </p:nvPr>
        </p:nvSpPr>
        <p:spPr>
          <a:xfrm>
            <a:off x="6175279" y="4824430"/>
            <a:ext cx="5539095" cy="1010842"/>
          </a:xfrm>
        </p:spPr>
        <p:txBody>
          <a:bodyPr anchor="t">
            <a:normAutofit/>
          </a:bodyPr>
          <a:lstStyle>
            <a:lvl1pPr marL="0" indent="0" algn="l">
              <a:lnSpc>
                <a:spcPct val="100000"/>
              </a:lnSpc>
              <a:buNone/>
              <a:defRPr sz="1400" spc="50" baseline="0">
                <a:solidFill>
                  <a:schemeClr val="tx1">
                    <a:lumMod val="75000"/>
                    <a:lumOff val="25000"/>
                  </a:schemeClr>
                </a:solidFill>
              </a:defRPr>
            </a:lvl1pPr>
          </a:lstStyle>
          <a:p>
            <a:pPr lvl="0"/>
            <a:r>
              <a:rPr lang="en-US"/>
              <a:t>Click to edit master text style</a:t>
            </a:r>
          </a:p>
        </p:txBody>
      </p:sp>
      <p:cxnSp>
        <p:nvCxnSpPr>
          <p:cNvPr id="3" name="Straight Connector 2">
            <a:extLst>
              <a:ext uri="{FF2B5EF4-FFF2-40B4-BE49-F238E27FC236}">
                <a16:creationId xmlns:a16="http://schemas.microsoft.com/office/drawing/2014/main" id="{D3795F91-C721-4363-956D-756673AE7957}"/>
              </a:ext>
              <a:ext uri="{C183D7F6-B498-43B3-948B-1728B52AA6E4}">
                <adec:decorative xmlns:adec="http://schemas.microsoft.com/office/drawing/2017/decorative" val="1"/>
              </a:ext>
            </a:extLst>
          </p:cNvPr>
          <p:cNvCxnSpPr>
            <a:cxnSpLocks/>
          </p:cNvCxnSpPr>
          <p:nvPr/>
        </p:nvCxnSpPr>
        <p:spPr>
          <a:xfrm>
            <a:off x="4353515" y="5023933"/>
            <a:ext cx="1513211" cy="0"/>
          </a:xfrm>
          <a:prstGeom prst="line">
            <a:avLst/>
          </a:prstGeom>
          <a:ln w="6350">
            <a:solidFill>
              <a:schemeClr val="accent1">
                <a:lumMod val="75000"/>
              </a:schemeClr>
            </a:solidFill>
          </a:ln>
        </p:spPr>
        <p:style>
          <a:lnRef idx="1">
            <a:schemeClr val="accent5"/>
          </a:lnRef>
          <a:fillRef idx="0">
            <a:schemeClr val="accent5"/>
          </a:fillRef>
          <a:effectRef idx="0">
            <a:schemeClr val="accent5"/>
          </a:effectRef>
          <a:fontRef idx="minor">
            <a:schemeClr val="tx1"/>
          </a:fontRef>
        </p:style>
      </p:cxnSp>
      <p:cxnSp>
        <p:nvCxnSpPr>
          <p:cNvPr id="4" name="Straight Connector 3">
            <a:extLst>
              <a:ext uri="{FF2B5EF4-FFF2-40B4-BE49-F238E27FC236}">
                <a16:creationId xmlns:a16="http://schemas.microsoft.com/office/drawing/2014/main" id="{8AC14461-E27D-413D-B31A-47B74646AF25}"/>
              </a:ext>
              <a:ext uri="{C183D7F6-B498-43B3-948B-1728B52AA6E4}">
                <adec:decorative xmlns:adec="http://schemas.microsoft.com/office/drawing/2017/decorative" val="1"/>
              </a:ext>
            </a:extLst>
          </p:cNvPr>
          <p:cNvCxnSpPr>
            <a:cxnSpLocks/>
          </p:cNvCxnSpPr>
          <p:nvPr/>
        </p:nvCxnSpPr>
        <p:spPr>
          <a:xfrm>
            <a:off x="3759917" y="3948451"/>
            <a:ext cx="1513211" cy="0"/>
          </a:xfrm>
          <a:prstGeom prst="line">
            <a:avLst/>
          </a:prstGeom>
          <a:ln w="6350">
            <a:solidFill>
              <a:schemeClr val="accent1">
                <a:lumMod val="75000"/>
              </a:schemeClr>
            </a:solidFill>
          </a:ln>
        </p:spPr>
        <p:style>
          <a:lnRef idx="1">
            <a:schemeClr val="accent5"/>
          </a:lnRef>
          <a:fillRef idx="0">
            <a:schemeClr val="accent5"/>
          </a:fillRef>
          <a:effectRef idx="0">
            <a:schemeClr val="accent5"/>
          </a:effectRef>
          <a:fontRef idx="minor">
            <a:schemeClr val="tx1"/>
          </a:fontRef>
        </p:style>
      </p:cxnSp>
      <p:cxnSp>
        <p:nvCxnSpPr>
          <p:cNvPr id="8" name="Straight Connector 7">
            <a:extLst>
              <a:ext uri="{FF2B5EF4-FFF2-40B4-BE49-F238E27FC236}">
                <a16:creationId xmlns:a16="http://schemas.microsoft.com/office/drawing/2014/main" id="{4D6AEA4C-7710-4829-BA87-8DD77F15932C}"/>
              </a:ext>
              <a:ext uri="{C183D7F6-B498-43B3-948B-1728B52AA6E4}">
                <adec:decorative xmlns:adec="http://schemas.microsoft.com/office/drawing/2017/decorative" val="1"/>
              </a:ext>
            </a:extLst>
          </p:cNvPr>
          <p:cNvCxnSpPr>
            <a:cxnSpLocks/>
          </p:cNvCxnSpPr>
          <p:nvPr/>
        </p:nvCxnSpPr>
        <p:spPr>
          <a:xfrm>
            <a:off x="3173453" y="2872686"/>
            <a:ext cx="1513211" cy="0"/>
          </a:xfrm>
          <a:prstGeom prst="line">
            <a:avLst/>
          </a:prstGeom>
          <a:ln w="6350">
            <a:solidFill>
              <a:schemeClr val="accent1">
                <a:lumMod val="75000"/>
              </a:schemeClr>
            </a:solidFill>
          </a:ln>
        </p:spPr>
        <p:style>
          <a:lnRef idx="1">
            <a:schemeClr val="accent5"/>
          </a:lnRef>
          <a:fillRef idx="0">
            <a:schemeClr val="accent5"/>
          </a:fillRef>
          <a:effectRef idx="0">
            <a:schemeClr val="accent5"/>
          </a:effectRef>
          <a:fontRef idx="minor">
            <a:schemeClr val="tx1"/>
          </a:fontRef>
        </p:style>
      </p:cxnSp>
      <p:cxnSp>
        <p:nvCxnSpPr>
          <p:cNvPr id="9" name="Straight Connector 8">
            <a:extLst>
              <a:ext uri="{FF2B5EF4-FFF2-40B4-BE49-F238E27FC236}">
                <a16:creationId xmlns:a16="http://schemas.microsoft.com/office/drawing/2014/main" id="{E9BD473E-6203-491C-87AC-54AC0AB23333}"/>
              </a:ext>
              <a:ext uri="{C183D7F6-B498-43B3-948B-1728B52AA6E4}">
                <adec:decorative xmlns:adec="http://schemas.microsoft.com/office/drawing/2017/decorative" val="1"/>
              </a:ext>
            </a:extLst>
          </p:cNvPr>
          <p:cNvCxnSpPr>
            <a:cxnSpLocks/>
          </p:cNvCxnSpPr>
          <p:nvPr/>
        </p:nvCxnSpPr>
        <p:spPr>
          <a:xfrm>
            <a:off x="2586263" y="1796083"/>
            <a:ext cx="1513211" cy="0"/>
          </a:xfrm>
          <a:prstGeom prst="line">
            <a:avLst/>
          </a:prstGeom>
          <a:ln w="6350">
            <a:solidFill>
              <a:schemeClr val="accent1">
                <a:lumMod val="75000"/>
              </a:schemeClr>
            </a:solidFill>
          </a:ln>
        </p:spPr>
        <p:style>
          <a:lnRef idx="1">
            <a:schemeClr val="accent5"/>
          </a:lnRef>
          <a:fillRef idx="0">
            <a:schemeClr val="accent5"/>
          </a:fillRef>
          <a:effectRef idx="0">
            <a:schemeClr val="accent5"/>
          </a:effectRef>
          <a:fontRef idx="minor">
            <a:schemeClr val="tx1"/>
          </a:fontRef>
        </p:style>
      </p:cxnSp>
      <p:sp>
        <p:nvSpPr>
          <p:cNvPr id="5" name="Date Placeholder 4">
            <a:extLst>
              <a:ext uri="{FF2B5EF4-FFF2-40B4-BE49-F238E27FC236}">
                <a16:creationId xmlns:a16="http://schemas.microsoft.com/office/drawing/2014/main" id="{874DC36F-5D3E-439D-80B5-32633FC34434}"/>
              </a:ext>
            </a:extLst>
          </p:cNvPr>
          <p:cNvSpPr>
            <a:spLocks noGrp="1"/>
          </p:cNvSpPr>
          <p:nvPr>
            <p:ph type="dt" sz="half" idx="10"/>
          </p:nvPr>
        </p:nvSpPr>
        <p:spPr/>
        <p:txBody>
          <a:bodyPr/>
          <a:lstStyle>
            <a:lvl1pPr>
              <a:defRPr sz="900">
                <a:solidFill>
                  <a:srgbClr val="898989"/>
                </a:solidFill>
              </a:defRPr>
            </a:lvl1pPr>
          </a:lstStyle>
          <a:p>
            <a:r>
              <a:rPr lang="en-US"/>
              <a:t>20XX</a:t>
            </a:r>
            <a:endParaRPr lang="en-US" dirty="0"/>
          </a:p>
        </p:txBody>
      </p:sp>
      <p:sp>
        <p:nvSpPr>
          <p:cNvPr id="6" name="Footer Placeholder 5">
            <a:extLst>
              <a:ext uri="{FF2B5EF4-FFF2-40B4-BE49-F238E27FC236}">
                <a16:creationId xmlns:a16="http://schemas.microsoft.com/office/drawing/2014/main" id="{6C710A8A-CEC9-4787-A745-C28DD965F7DD}"/>
              </a:ext>
            </a:extLst>
          </p:cNvPr>
          <p:cNvSpPr>
            <a:spLocks noGrp="1"/>
          </p:cNvSpPr>
          <p:nvPr>
            <p:ph type="ftr" sz="quarter" idx="11"/>
          </p:nvPr>
        </p:nvSpPr>
        <p:spPr>
          <a:xfrm>
            <a:off x="6155823" y="6356350"/>
            <a:ext cx="1808712" cy="365125"/>
          </a:xfrm>
        </p:spPr>
        <p:txBody>
          <a:bodyPr/>
          <a:lstStyle>
            <a:lvl1pPr algn="l">
              <a:defRPr sz="900"/>
            </a:lvl1pPr>
          </a:lstStyle>
          <a:p>
            <a:r>
              <a:rPr lang="en-US" dirty="0"/>
              <a:t>Pitch Deck</a:t>
            </a:r>
          </a:p>
        </p:txBody>
      </p:sp>
      <p:sp>
        <p:nvSpPr>
          <p:cNvPr id="7" name="Slide Number Placeholder 6">
            <a:extLst>
              <a:ext uri="{FF2B5EF4-FFF2-40B4-BE49-F238E27FC236}">
                <a16:creationId xmlns:a16="http://schemas.microsoft.com/office/drawing/2014/main" id="{4162BD04-8F01-472A-9456-4702A2218BB5}"/>
              </a:ext>
            </a:extLst>
          </p:cNvPr>
          <p:cNvSpPr>
            <a:spLocks noGrp="1"/>
          </p:cNvSpPr>
          <p:nvPr>
            <p:ph type="sldNum" sz="quarter" idx="12"/>
          </p:nvPr>
        </p:nvSpPr>
        <p:spPr>
          <a:xfrm>
            <a:off x="10810874" y="6356350"/>
            <a:ext cx="542925"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30528123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3 Column">
    <p:bg>
      <p:bgPr>
        <a:solidFill>
          <a:schemeClr val="accent2"/>
        </a:solidFill>
        <a:effectLst/>
      </p:bgPr>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42ACEF30-0520-40B3-A1F1-F3D2530563D6}"/>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15" name="Text Placeholder 15">
            <a:extLst>
              <a:ext uri="{FF2B5EF4-FFF2-40B4-BE49-F238E27FC236}">
                <a16:creationId xmlns:a16="http://schemas.microsoft.com/office/drawing/2014/main" id="{A1FB681F-A94D-4BF8-8290-0811E98D49D4}"/>
              </a:ext>
            </a:extLst>
          </p:cNvPr>
          <p:cNvSpPr>
            <a:spLocks noGrp="1"/>
          </p:cNvSpPr>
          <p:nvPr>
            <p:ph type="body" sz="quarter" idx="13" hasCustomPrompt="1"/>
          </p:nvPr>
        </p:nvSpPr>
        <p:spPr>
          <a:xfrm>
            <a:off x="1485900" y="2563123"/>
            <a:ext cx="4031945" cy="365125"/>
          </a:xfrm>
        </p:spPr>
        <p:txBody>
          <a:bodyPr>
            <a:normAutofit/>
          </a:bodyPr>
          <a:lstStyle>
            <a:lvl1pPr marL="0" indent="0" algn="ctr">
              <a:buNone/>
              <a:defRPr lang="en-US" sz="2000" kern="1200"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17" name="Text Placeholder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1485664" y="3070348"/>
            <a:ext cx="4031030" cy="1057308"/>
          </a:xfrm>
        </p:spPr>
        <p:txBody>
          <a:bodyPr>
            <a:normAutofit/>
          </a:bodyPr>
          <a:lstStyle>
            <a:lvl1pPr marL="0" indent="0" algn="ctr">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31" name="Text Placeholder 15">
            <a:extLst>
              <a:ext uri="{FF2B5EF4-FFF2-40B4-BE49-F238E27FC236}">
                <a16:creationId xmlns:a16="http://schemas.microsoft.com/office/drawing/2014/main" id="{87DD41A9-B6B3-48D9-A3A6-831B39C9158C}"/>
              </a:ext>
            </a:extLst>
          </p:cNvPr>
          <p:cNvSpPr>
            <a:spLocks noGrp="1"/>
          </p:cNvSpPr>
          <p:nvPr>
            <p:ph type="body" sz="quarter" idx="16" hasCustomPrompt="1"/>
          </p:nvPr>
        </p:nvSpPr>
        <p:spPr>
          <a:xfrm>
            <a:off x="6673004" y="2563123"/>
            <a:ext cx="4031945" cy="365125"/>
          </a:xfrm>
        </p:spPr>
        <p:txBody>
          <a:bodyPr>
            <a:normAutofit/>
          </a:bodyPr>
          <a:lstStyle>
            <a:lvl1pPr marL="0" indent="0" algn="ctr">
              <a:buNone/>
              <a:defRPr lang="en-US" sz="2000" kern="1200" spc="150" baseline="0" dirty="0">
                <a:solidFill>
                  <a:schemeClr val="tx1">
                    <a:lumMod val="75000"/>
                    <a:lumOff val="25000"/>
                  </a:schemeClr>
                </a:solidFill>
                <a:latin typeface="+mj-lt"/>
                <a:ea typeface="+mj-ea"/>
                <a:cs typeface="+mj-cs"/>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ADD SUBTITLE</a:t>
            </a:r>
          </a:p>
        </p:txBody>
      </p:sp>
      <p:sp>
        <p:nvSpPr>
          <p:cNvPr id="32" name="Text Placeholder 18">
            <a:extLst>
              <a:ext uri="{FF2B5EF4-FFF2-40B4-BE49-F238E27FC236}">
                <a16:creationId xmlns:a16="http://schemas.microsoft.com/office/drawing/2014/main" id="{FB791E68-EDF5-4CC2-8774-A27AEF1D25E6}"/>
              </a:ext>
            </a:extLst>
          </p:cNvPr>
          <p:cNvSpPr>
            <a:spLocks noGrp="1"/>
          </p:cNvSpPr>
          <p:nvPr>
            <p:ph type="body" sz="quarter" idx="17" hasCustomPrompt="1"/>
          </p:nvPr>
        </p:nvSpPr>
        <p:spPr>
          <a:xfrm>
            <a:off x="6673143" y="3070348"/>
            <a:ext cx="4031030" cy="1057308"/>
          </a:xfrm>
        </p:spPr>
        <p:txBody>
          <a:bodyPr>
            <a:normAutofit/>
          </a:bodyPr>
          <a:lstStyle>
            <a:lvl1pPr marL="0" indent="0" algn="ctr">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33" name="Text Placeholder 15">
            <a:extLst>
              <a:ext uri="{FF2B5EF4-FFF2-40B4-BE49-F238E27FC236}">
                <a16:creationId xmlns:a16="http://schemas.microsoft.com/office/drawing/2014/main" id="{AA224F82-7E0C-4EBF-97D3-132481DBCDA9}"/>
              </a:ext>
            </a:extLst>
          </p:cNvPr>
          <p:cNvSpPr>
            <a:spLocks noGrp="1"/>
          </p:cNvSpPr>
          <p:nvPr>
            <p:ph type="body" sz="quarter" idx="18" hasCustomPrompt="1"/>
          </p:nvPr>
        </p:nvSpPr>
        <p:spPr>
          <a:xfrm>
            <a:off x="1485899" y="4319431"/>
            <a:ext cx="4031945" cy="365125"/>
          </a:xfrm>
        </p:spPr>
        <p:txBody>
          <a:bodyPr>
            <a:normAutofit/>
          </a:bodyPr>
          <a:lstStyle>
            <a:lvl1pPr marL="0" indent="0" algn="ctr">
              <a:buNone/>
              <a:defRPr lang="en-US" sz="2000" kern="1200" spc="150" baseline="0" dirty="0">
                <a:solidFill>
                  <a:schemeClr val="tx1">
                    <a:lumMod val="75000"/>
                    <a:lumOff val="25000"/>
                  </a:schemeClr>
                </a:solidFill>
                <a:latin typeface="+mj-lt"/>
                <a:ea typeface="+mj-ea"/>
                <a:cs typeface="+mj-cs"/>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ADD SUBTITLE</a:t>
            </a:r>
          </a:p>
        </p:txBody>
      </p:sp>
      <p:sp>
        <p:nvSpPr>
          <p:cNvPr id="34" name="Text Placeholder 18">
            <a:extLst>
              <a:ext uri="{FF2B5EF4-FFF2-40B4-BE49-F238E27FC236}">
                <a16:creationId xmlns:a16="http://schemas.microsoft.com/office/drawing/2014/main" id="{699D24C6-4AFB-4222-8E0C-4D11CD9C0FF7}"/>
              </a:ext>
            </a:extLst>
          </p:cNvPr>
          <p:cNvSpPr>
            <a:spLocks noGrp="1"/>
          </p:cNvSpPr>
          <p:nvPr>
            <p:ph type="body" sz="quarter" idx="19" hasCustomPrompt="1"/>
          </p:nvPr>
        </p:nvSpPr>
        <p:spPr>
          <a:xfrm>
            <a:off x="1486412" y="4826656"/>
            <a:ext cx="4031030" cy="1057308"/>
          </a:xfrm>
        </p:spPr>
        <p:txBody>
          <a:bodyPr>
            <a:normAutofit/>
          </a:bodyPr>
          <a:lstStyle>
            <a:lvl1pPr marL="0" indent="0" algn="ctr">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12" name="Text Placeholder 15">
            <a:extLst>
              <a:ext uri="{FF2B5EF4-FFF2-40B4-BE49-F238E27FC236}">
                <a16:creationId xmlns:a16="http://schemas.microsoft.com/office/drawing/2014/main" id="{3B05E19C-DF33-4515-AC52-F95850810EC1}"/>
              </a:ext>
            </a:extLst>
          </p:cNvPr>
          <p:cNvSpPr>
            <a:spLocks noGrp="1"/>
          </p:cNvSpPr>
          <p:nvPr>
            <p:ph type="body" sz="quarter" idx="23" hasCustomPrompt="1"/>
          </p:nvPr>
        </p:nvSpPr>
        <p:spPr>
          <a:xfrm>
            <a:off x="6672630" y="4319431"/>
            <a:ext cx="4031945" cy="365125"/>
          </a:xfrm>
        </p:spPr>
        <p:txBody>
          <a:bodyPr>
            <a:normAutofit/>
          </a:bodyPr>
          <a:lstStyle>
            <a:lvl1pPr marL="0" indent="0" algn="ctr">
              <a:buNone/>
              <a:defRPr lang="en-US" sz="2000" kern="1200" spc="150" baseline="0" dirty="0">
                <a:solidFill>
                  <a:schemeClr val="tx1">
                    <a:lumMod val="75000"/>
                    <a:lumOff val="25000"/>
                  </a:schemeClr>
                </a:solidFill>
                <a:latin typeface="+mj-lt"/>
                <a:ea typeface="+mj-ea"/>
                <a:cs typeface="+mj-cs"/>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ADD SUBTITLE</a:t>
            </a:r>
          </a:p>
        </p:txBody>
      </p:sp>
      <p:sp>
        <p:nvSpPr>
          <p:cNvPr id="13" name="Text Placeholder 18">
            <a:extLst>
              <a:ext uri="{FF2B5EF4-FFF2-40B4-BE49-F238E27FC236}">
                <a16:creationId xmlns:a16="http://schemas.microsoft.com/office/drawing/2014/main" id="{C0EBC62D-442C-45D3-B66B-C6578FBB3370}"/>
              </a:ext>
            </a:extLst>
          </p:cNvPr>
          <p:cNvSpPr>
            <a:spLocks noGrp="1"/>
          </p:cNvSpPr>
          <p:nvPr>
            <p:ph type="body" sz="quarter" idx="24" hasCustomPrompt="1"/>
          </p:nvPr>
        </p:nvSpPr>
        <p:spPr>
          <a:xfrm>
            <a:off x="6673143" y="4826656"/>
            <a:ext cx="4031030" cy="1057308"/>
          </a:xfrm>
        </p:spPr>
        <p:txBody>
          <a:bodyPr>
            <a:normAutofit/>
          </a:bodyPr>
          <a:lstStyle>
            <a:lvl1pPr marL="0" indent="0" algn="ctr">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3" name="Date Placeholder 2">
            <a:extLst>
              <a:ext uri="{FF2B5EF4-FFF2-40B4-BE49-F238E27FC236}">
                <a16:creationId xmlns:a16="http://schemas.microsoft.com/office/drawing/2014/main" id="{98EC90C5-A811-4E5C-ADD1-A89DB4E94DAA}"/>
              </a:ext>
            </a:extLst>
          </p:cNvPr>
          <p:cNvSpPr>
            <a:spLocks noGrp="1"/>
          </p:cNvSpPr>
          <p:nvPr>
            <p:ph type="dt" sz="half" idx="20"/>
          </p:nvPr>
        </p:nvSpPr>
        <p:spPr/>
        <p:txBody>
          <a:bodyPr/>
          <a:lstStyle/>
          <a:p>
            <a:r>
              <a:rPr lang="en-US"/>
              <a:t>20XX</a:t>
            </a:r>
            <a:endParaRPr lang="en-US" dirty="0"/>
          </a:p>
        </p:txBody>
      </p:sp>
      <p:sp>
        <p:nvSpPr>
          <p:cNvPr id="4" name="Footer Placeholder 3">
            <a:extLst>
              <a:ext uri="{FF2B5EF4-FFF2-40B4-BE49-F238E27FC236}">
                <a16:creationId xmlns:a16="http://schemas.microsoft.com/office/drawing/2014/main" id="{3356B621-AE19-45D3-B25F-23256C242DDD}"/>
              </a:ext>
            </a:extLst>
          </p:cNvPr>
          <p:cNvSpPr>
            <a:spLocks noGrp="1"/>
          </p:cNvSpPr>
          <p:nvPr>
            <p:ph type="ftr" sz="quarter" idx="2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158BDCB2-D8C3-4571-8154-76BEA9AE41A8}"/>
              </a:ext>
            </a:extLst>
          </p:cNvPr>
          <p:cNvSpPr>
            <a:spLocks noGrp="1"/>
          </p:cNvSpPr>
          <p:nvPr>
            <p:ph type="sldNum" sz="quarter" idx="22"/>
          </p:nvPr>
        </p:nvSpPr>
        <p:spPr/>
        <p:txBody>
          <a:bodyPr/>
          <a:lstStyle/>
          <a:p>
            <a:fld id="{B5CEABB6-07DC-46E8-9B57-56EC44A396E5}" type="slidenum">
              <a:rPr lang="en-US" smtClean="0"/>
              <a:t>‹#›</a:t>
            </a:fld>
            <a:endParaRPr lang="en-US" dirty="0"/>
          </a:p>
        </p:txBody>
      </p:sp>
      <p:cxnSp>
        <p:nvCxnSpPr>
          <p:cNvPr id="2" name="Straight Connector 1">
            <a:extLst>
              <a:ext uri="{FF2B5EF4-FFF2-40B4-BE49-F238E27FC236}">
                <a16:creationId xmlns:a16="http://schemas.microsoft.com/office/drawing/2014/main" id="{9298DCF7-7DC1-4618-8133-F63847B0AFE2}"/>
              </a:ext>
              <a:ext uri="{C183D7F6-B498-43B3-948B-1728B52AA6E4}">
                <adec:decorative xmlns:adec="http://schemas.microsoft.com/office/drawing/2017/decorative" val="1"/>
              </a:ext>
            </a:extLst>
          </p:cNvPr>
          <p:cNvCxnSpPr>
            <a:cxnSpLocks/>
          </p:cNvCxnSpPr>
          <p:nvPr userDrawn="1"/>
        </p:nvCxnSpPr>
        <p:spPr>
          <a:xfrm>
            <a:off x="8688388" y="0"/>
            <a:ext cx="3503612" cy="2352957"/>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53A6567-233D-4A3B-B52B-DE7E5E35A175}"/>
              </a:ext>
              <a:ext uri="{C183D7F6-B498-43B3-948B-1728B52AA6E4}">
                <adec:decorative xmlns:adec="http://schemas.microsoft.com/office/drawing/2017/decorative" val="1"/>
              </a:ext>
            </a:extLst>
          </p:cNvPr>
          <p:cNvCxnSpPr>
            <a:cxnSpLocks/>
          </p:cNvCxnSpPr>
          <p:nvPr userDrawn="1"/>
        </p:nvCxnSpPr>
        <p:spPr>
          <a:xfrm>
            <a:off x="9720943" y="0"/>
            <a:ext cx="2471057" cy="2699032"/>
          </a:xfrm>
          <a:prstGeom prst="line">
            <a:avLst/>
          </a:prstGeom>
        </p:spPr>
        <p:style>
          <a:lnRef idx="1">
            <a:schemeClr val="accent1"/>
          </a:lnRef>
          <a:fillRef idx="0">
            <a:schemeClr val="accent1"/>
          </a:fillRef>
          <a:effectRef idx="0">
            <a:schemeClr val="accent1"/>
          </a:effectRef>
          <a:fontRef idx="minor">
            <a:schemeClr val="tx1"/>
          </a:fontRef>
        </p:style>
      </p:cxnSp>
      <p:pic>
        <p:nvPicPr>
          <p:cNvPr id="7" name="Graphic 6">
            <a:extLst>
              <a:ext uri="{FF2B5EF4-FFF2-40B4-BE49-F238E27FC236}">
                <a16:creationId xmlns:a16="http://schemas.microsoft.com/office/drawing/2014/main" id="{64D564EB-CA78-42C6-AD76-3C4E7B3AEA8D}"/>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473953"/>
            <a:ext cx="2057400" cy="1647825"/>
          </a:xfrm>
          <a:prstGeom prst="rect">
            <a:avLst/>
          </a:prstGeom>
        </p:spPr>
      </p:pic>
      <p:pic>
        <p:nvPicPr>
          <p:cNvPr id="8" name="Graphic 7">
            <a:extLst>
              <a:ext uri="{FF2B5EF4-FFF2-40B4-BE49-F238E27FC236}">
                <a16:creationId xmlns:a16="http://schemas.microsoft.com/office/drawing/2014/main" id="{1CFFBB3A-BDCF-4878-8D04-E8BB9A050E71}"/>
              </a:ext>
              <a:ext uri="{C183D7F6-B498-43B3-948B-1728B52AA6E4}">
                <adec:decorative xmlns:adec="http://schemas.microsoft.com/office/drawing/2017/decorative" val="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049000" y="5180889"/>
            <a:ext cx="1143000" cy="914400"/>
          </a:xfrm>
          <a:prstGeom prst="rect">
            <a:avLst/>
          </a:prstGeom>
        </p:spPr>
      </p:pic>
    </p:spTree>
    <p:extLst>
      <p:ext uri="{BB962C8B-B14F-4D97-AF65-F5344CB8AC3E}">
        <p14:creationId xmlns:p14="http://schemas.microsoft.com/office/powerpoint/2010/main" val="25014876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2 Column">
    <p:bg>
      <p:bgPr>
        <a:solidFill>
          <a:schemeClr val="bg1"/>
        </a:solidFill>
        <a:effectLst/>
      </p:bgPr>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42ACEF30-0520-40B3-A1F1-F3D2530563D6}"/>
              </a:ext>
            </a:extLst>
          </p:cNvPr>
          <p:cNvSpPr>
            <a:spLocks noGrp="1"/>
          </p:cNvSpPr>
          <p:nvPr>
            <p:ph type="title" hasCustomPrompt="1"/>
          </p:nvPr>
        </p:nvSpPr>
        <p:spPr>
          <a:xfrm>
            <a:off x="1508760" y="4156405"/>
            <a:ext cx="3139440" cy="1325563"/>
          </a:xfrm>
        </p:spPr>
        <p:txBody>
          <a:bodyPr anchor="b">
            <a:normAutofit/>
          </a:bodyPr>
          <a:lstStyle>
            <a:lvl1pPr algn="l">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15" name="Text Placeholder 15">
            <a:extLst>
              <a:ext uri="{FF2B5EF4-FFF2-40B4-BE49-F238E27FC236}">
                <a16:creationId xmlns:a16="http://schemas.microsoft.com/office/drawing/2014/main" id="{A1FB681F-A94D-4BF8-8290-0811E98D49D4}"/>
              </a:ext>
            </a:extLst>
          </p:cNvPr>
          <p:cNvSpPr>
            <a:spLocks noGrp="1"/>
          </p:cNvSpPr>
          <p:nvPr>
            <p:ph type="body" sz="quarter" idx="13" hasCustomPrompt="1"/>
          </p:nvPr>
        </p:nvSpPr>
        <p:spPr>
          <a:xfrm>
            <a:off x="5922254" y="1530635"/>
            <a:ext cx="5433204" cy="365125"/>
          </a:xfrm>
        </p:spPr>
        <p:txBody>
          <a:bodyPr>
            <a:normAutofit/>
          </a:bodyPr>
          <a:lstStyle>
            <a:lvl1pPr marL="0" indent="0">
              <a:buNone/>
              <a:defRPr lang="en-US" sz="2000" kern="1200"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17" name="Text Placeholder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5921828" y="1860060"/>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16" name="Text Placeholder 15">
            <a:extLst>
              <a:ext uri="{FF2B5EF4-FFF2-40B4-BE49-F238E27FC236}">
                <a16:creationId xmlns:a16="http://schemas.microsoft.com/office/drawing/2014/main" id="{07D6A00C-D56B-4E8B-B992-7DA51D3C7261}"/>
              </a:ext>
            </a:extLst>
          </p:cNvPr>
          <p:cNvSpPr>
            <a:spLocks noGrp="1"/>
          </p:cNvSpPr>
          <p:nvPr>
            <p:ph type="body" sz="quarter" idx="23" hasCustomPrompt="1"/>
          </p:nvPr>
        </p:nvSpPr>
        <p:spPr>
          <a:xfrm>
            <a:off x="5922254" y="2630431"/>
            <a:ext cx="5433204" cy="365125"/>
          </a:xfrm>
        </p:spPr>
        <p:txBody>
          <a:bodyPr>
            <a:normAutofit/>
          </a:bodyPr>
          <a:lstStyle>
            <a:lvl1pPr marL="0" indent="0">
              <a:buNone/>
              <a:defRPr lang="en-US" sz="2000" kern="1200"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18" name="Text Placeholder 18">
            <a:extLst>
              <a:ext uri="{FF2B5EF4-FFF2-40B4-BE49-F238E27FC236}">
                <a16:creationId xmlns:a16="http://schemas.microsoft.com/office/drawing/2014/main" id="{DA90DA32-7E6A-4713-BDC9-73910E2A0E68}"/>
              </a:ext>
            </a:extLst>
          </p:cNvPr>
          <p:cNvSpPr>
            <a:spLocks noGrp="1"/>
          </p:cNvSpPr>
          <p:nvPr>
            <p:ph type="body" sz="quarter" idx="24" hasCustomPrompt="1"/>
          </p:nvPr>
        </p:nvSpPr>
        <p:spPr>
          <a:xfrm>
            <a:off x="5921828" y="2959856"/>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19" name="Text Placeholder 15">
            <a:extLst>
              <a:ext uri="{FF2B5EF4-FFF2-40B4-BE49-F238E27FC236}">
                <a16:creationId xmlns:a16="http://schemas.microsoft.com/office/drawing/2014/main" id="{D7E57261-C874-4DFD-AF7D-F9EC50B3BFD0}"/>
              </a:ext>
            </a:extLst>
          </p:cNvPr>
          <p:cNvSpPr>
            <a:spLocks noGrp="1"/>
          </p:cNvSpPr>
          <p:nvPr>
            <p:ph type="body" sz="quarter" idx="25" hasCustomPrompt="1"/>
          </p:nvPr>
        </p:nvSpPr>
        <p:spPr>
          <a:xfrm>
            <a:off x="5922254" y="3730227"/>
            <a:ext cx="5433204" cy="365125"/>
          </a:xfrm>
        </p:spPr>
        <p:txBody>
          <a:bodyPr>
            <a:normAutofit/>
          </a:bodyPr>
          <a:lstStyle>
            <a:lvl1pPr marL="0" indent="0">
              <a:buNone/>
              <a:defRPr lang="en-US" sz="2000" kern="1200"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20" name="Text Placeholder 18">
            <a:extLst>
              <a:ext uri="{FF2B5EF4-FFF2-40B4-BE49-F238E27FC236}">
                <a16:creationId xmlns:a16="http://schemas.microsoft.com/office/drawing/2014/main" id="{843F77CE-098F-4777-8C30-5CEE7954D140}"/>
              </a:ext>
            </a:extLst>
          </p:cNvPr>
          <p:cNvSpPr>
            <a:spLocks noGrp="1"/>
          </p:cNvSpPr>
          <p:nvPr>
            <p:ph type="body" sz="quarter" idx="26" hasCustomPrompt="1"/>
          </p:nvPr>
        </p:nvSpPr>
        <p:spPr>
          <a:xfrm>
            <a:off x="5921828" y="4059652"/>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23" name="Text Placeholder 15">
            <a:extLst>
              <a:ext uri="{FF2B5EF4-FFF2-40B4-BE49-F238E27FC236}">
                <a16:creationId xmlns:a16="http://schemas.microsoft.com/office/drawing/2014/main" id="{4CAE269A-B6AB-42A6-9575-6057FA25A29E}"/>
              </a:ext>
            </a:extLst>
          </p:cNvPr>
          <p:cNvSpPr>
            <a:spLocks noGrp="1"/>
          </p:cNvSpPr>
          <p:nvPr>
            <p:ph type="body" sz="quarter" idx="27" hasCustomPrompt="1"/>
          </p:nvPr>
        </p:nvSpPr>
        <p:spPr>
          <a:xfrm>
            <a:off x="5920106" y="4830024"/>
            <a:ext cx="5433204" cy="365125"/>
          </a:xfrm>
        </p:spPr>
        <p:txBody>
          <a:bodyPr>
            <a:normAutofit/>
          </a:bodyPr>
          <a:lstStyle>
            <a:lvl1pPr marL="0" indent="0">
              <a:buNone/>
              <a:defRPr lang="en-US" sz="2000" kern="1200"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24" name="Text Placeholder 18">
            <a:extLst>
              <a:ext uri="{FF2B5EF4-FFF2-40B4-BE49-F238E27FC236}">
                <a16:creationId xmlns:a16="http://schemas.microsoft.com/office/drawing/2014/main" id="{46866A49-A3A8-4869-961C-EB41F6BC7843}"/>
              </a:ext>
            </a:extLst>
          </p:cNvPr>
          <p:cNvSpPr>
            <a:spLocks noGrp="1"/>
          </p:cNvSpPr>
          <p:nvPr>
            <p:ph type="body" sz="quarter" idx="28" hasCustomPrompt="1"/>
          </p:nvPr>
        </p:nvSpPr>
        <p:spPr>
          <a:xfrm>
            <a:off x="5919680" y="5159449"/>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3" name="Date Placeholder 2">
            <a:extLst>
              <a:ext uri="{FF2B5EF4-FFF2-40B4-BE49-F238E27FC236}">
                <a16:creationId xmlns:a16="http://schemas.microsoft.com/office/drawing/2014/main" id="{98EC90C5-A811-4E5C-ADD1-A89DB4E94DAA}"/>
              </a:ext>
            </a:extLst>
          </p:cNvPr>
          <p:cNvSpPr>
            <a:spLocks noGrp="1"/>
          </p:cNvSpPr>
          <p:nvPr>
            <p:ph type="dt" sz="half" idx="20"/>
          </p:nvPr>
        </p:nvSpPr>
        <p:spPr>
          <a:xfrm>
            <a:off x="5919680" y="6356350"/>
            <a:ext cx="947516" cy="365125"/>
          </a:xfrm>
        </p:spPr>
        <p:txBody>
          <a:bodyPr/>
          <a:lstStyle>
            <a:lvl1pPr>
              <a:defRPr sz="900"/>
            </a:lvl1pPr>
          </a:lstStyle>
          <a:p>
            <a:r>
              <a:rPr lang="en-US"/>
              <a:t>20XX</a:t>
            </a:r>
            <a:endParaRPr lang="en-US" dirty="0"/>
          </a:p>
        </p:txBody>
      </p:sp>
      <p:sp>
        <p:nvSpPr>
          <p:cNvPr id="4" name="Footer Placeholder 3">
            <a:extLst>
              <a:ext uri="{FF2B5EF4-FFF2-40B4-BE49-F238E27FC236}">
                <a16:creationId xmlns:a16="http://schemas.microsoft.com/office/drawing/2014/main" id="{3356B621-AE19-45D3-B25F-23256C242DDD}"/>
              </a:ext>
            </a:extLst>
          </p:cNvPr>
          <p:cNvSpPr>
            <a:spLocks noGrp="1"/>
          </p:cNvSpPr>
          <p:nvPr>
            <p:ph type="ftr" sz="quarter" idx="21"/>
          </p:nvPr>
        </p:nvSpPr>
        <p:spPr>
          <a:xfrm>
            <a:off x="7161955" y="6356350"/>
            <a:ext cx="3243942" cy="365125"/>
          </a:xfrm>
        </p:spPr>
        <p:txBody>
          <a:bodyPr/>
          <a:lstStyle>
            <a:lvl1pPr>
              <a:defRPr sz="900"/>
            </a:lvl1pPr>
          </a:lstStyle>
          <a:p>
            <a:r>
              <a:rPr lang="en-US" dirty="0"/>
              <a:t>Pitch Deck</a:t>
            </a:r>
          </a:p>
        </p:txBody>
      </p:sp>
      <p:sp>
        <p:nvSpPr>
          <p:cNvPr id="5" name="Slide Number Placeholder 4">
            <a:extLst>
              <a:ext uri="{FF2B5EF4-FFF2-40B4-BE49-F238E27FC236}">
                <a16:creationId xmlns:a16="http://schemas.microsoft.com/office/drawing/2014/main" id="{158BDCB2-D8C3-4571-8154-76BEA9AE41A8}"/>
              </a:ext>
            </a:extLst>
          </p:cNvPr>
          <p:cNvSpPr>
            <a:spLocks noGrp="1"/>
          </p:cNvSpPr>
          <p:nvPr>
            <p:ph type="sldNum" sz="quarter" idx="22"/>
          </p:nvPr>
        </p:nvSpPr>
        <p:spPr>
          <a:xfrm>
            <a:off x="10700656" y="6356350"/>
            <a:ext cx="653143" cy="365125"/>
          </a:xfrm>
        </p:spPr>
        <p:txBody>
          <a:bodyPr/>
          <a:lstStyle>
            <a:lvl1pPr>
              <a:defRPr sz="900"/>
            </a:lvl1pPr>
          </a:lstStyle>
          <a:p>
            <a:fld id="{B5CEABB6-07DC-46E8-9B57-56EC44A396E5}" type="slidenum">
              <a:rPr lang="en-US" smtClean="0"/>
              <a:pPr/>
              <a:t>‹#›</a:t>
            </a:fld>
            <a:endParaRPr lang="en-US" dirty="0"/>
          </a:p>
        </p:txBody>
      </p:sp>
      <p:pic>
        <p:nvPicPr>
          <p:cNvPr id="2" name="Graphic 1">
            <a:extLst>
              <a:ext uri="{FF2B5EF4-FFF2-40B4-BE49-F238E27FC236}">
                <a16:creationId xmlns:a16="http://schemas.microsoft.com/office/drawing/2014/main" id="{6D8D9106-8780-461D-9091-E074B0A3C956}"/>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9434" t="20278" b="22673"/>
          <a:stretch/>
        </p:blipFill>
        <p:spPr>
          <a:xfrm>
            <a:off x="-4696" y="-1"/>
            <a:ext cx="4896735" cy="4385949"/>
          </a:xfrm>
          <a:prstGeom prst="rect">
            <a:avLst/>
          </a:prstGeom>
        </p:spPr>
      </p:pic>
    </p:spTree>
    <p:extLst>
      <p:ext uri="{BB962C8B-B14F-4D97-AF65-F5344CB8AC3E}">
        <p14:creationId xmlns:p14="http://schemas.microsoft.com/office/powerpoint/2010/main" val="30619504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Introduction">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1362075" y="1671639"/>
            <a:ext cx="5111750" cy="1204912"/>
          </a:xfrm>
        </p:spPr>
        <p:txBody>
          <a:bodyPr anchor="b">
            <a:normAutofit/>
          </a:bodyPr>
          <a:lstStyle>
            <a:lvl1pPr>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1362075" y="3660774"/>
            <a:ext cx="5111750" cy="1525588"/>
          </a:xfrm>
        </p:spPr>
        <p:txBody>
          <a:bodyPr>
            <a:normAutofit/>
          </a:bodyPr>
          <a:lstStyle>
            <a:lvl1pPr marL="0" indent="0">
              <a:lnSpc>
                <a:spcPct val="100000"/>
              </a:lnSpc>
              <a:buNone/>
              <a:defRPr sz="1400" spc="50" baseline="0">
                <a:solidFill>
                  <a:schemeClr val="tx1">
                    <a:lumMod val="75000"/>
                    <a:lumOff val="2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cxnSp>
        <p:nvCxnSpPr>
          <p:cNvPr id="14" name="Straight Connector 13">
            <a:extLst>
              <a:ext uri="{FF2B5EF4-FFF2-40B4-BE49-F238E27FC236}">
                <a16:creationId xmlns:a16="http://schemas.microsoft.com/office/drawing/2014/main" id="{49FBD260-5143-4B12-B9F8-33E48D548909}"/>
              </a:ext>
            </a:extLst>
          </p:cNvPr>
          <p:cNvCxnSpPr/>
          <p:nvPr/>
        </p:nvCxnSpPr>
        <p:spPr>
          <a:xfrm>
            <a:off x="9096375" y="1497012"/>
            <a:ext cx="3095625" cy="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87F08D6-2CA7-4A5A-BE34-07113DCA535D}"/>
              </a:ext>
            </a:extLst>
          </p:cNvPr>
          <p:cNvCxnSpPr/>
          <p:nvPr/>
        </p:nvCxnSpPr>
        <p:spPr>
          <a:xfrm flipH="1">
            <a:off x="6953250" y="-25401"/>
            <a:ext cx="3790950" cy="6902451"/>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9" name="Date Placeholder 6">
            <a:extLst>
              <a:ext uri="{FF2B5EF4-FFF2-40B4-BE49-F238E27FC236}">
                <a16:creationId xmlns:a16="http://schemas.microsoft.com/office/drawing/2014/main" id="{70146B66-4F07-44BE-8AAB-48EA5170DA81}"/>
              </a:ext>
            </a:extLst>
          </p:cNvPr>
          <p:cNvSpPr>
            <a:spLocks noGrp="1"/>
          </p:cNvSpPr>
          <p:nvPr>
            <p:ph type="dt" sz="half" idx="10"/>
          </p:nvPr>
        </p:nvSpPr>
        <p:spPr>
          <a:xfrm>
            <a:off x="838200" y="6356350"/>
            <a:ext cx="2743200" cy="365125"/>
          </a:xfrm>
        </p:spPr>
        <p:txBody>
          <a:bodyPr/>
          <a:lstStyle>
            <a:lvl1pPr>
              <a:defRPr sz="900"/>
            </a:lvl1pPr>
          </a:lstStyle>
          <a:p>
            <a:r>
              <a:rPr lang="en-US"/>
              <a:t>20XX</a:t>
            </a:r>
            <a:endParaRPr lang="en-US" dirty="0"/>
          </a:p>
        </p:txBody>
      </p:sp>
      <p:sp>
        <p:nvSpPr>
          <p:cNvPr id="10" name="Footer Placeholder 7">
            <a:extLst>
              <a:ext uri="{FF2B5EF4-FFF2-40B4-BE49-F238E27FC236}">
                <a16:creationId xmlns:a16="http://schemas.microsoft.com/office/drawing/2014/main" id="{3A927BE5-2F4C-4EBD-9093-C4ED6E3025B1}"/>
              </a:ext>
            </a:extLst>
          </p:cNvPr>
          <p:cNvSpPr>
            <a:spLocks noGrp="1"/>
          </p:cNvSpPr>
          <p:nvPr>
            <p:ph type="ftr" sz="quarter" idx="11"/>
          </p:nvPr>
        </p:nvSpPr>
        <p:spPr>
          <a:xfrm>
            <a:off x="5224463" y="6356350"/>
            <a:ext cx="1743075" cy="365125"/>
          </a:xfrm>
        </p:spPr>
        <p:txBody>
          <a:bodyPr/>
          <a:lstStyle>
            <a:lvl1pPr>
              <a:defRPr sz="900"/>
            </a:lvl1pPr>
          </a:lstStyle>
          <a:p>
            <a:r>
              <a:rPr lang="en-US" dirty="0"/>
              <a:t>Pitch Deck</a:t>
            </a:r>
          </a:p>
        </p:txBody>
      </p:sp>
      <p:sp>
        <p:nvSpPr>
          <p:cNvPr id="11" name="Slide Number Placeholder 8">
            <a:extLst>
              <a:ext uri="{FF2B5EF4-FFF2-40B4-BE49-F238E27FC236}">
                <a16:creationId xmlns:a16="http://schemas.microsoft.com/office/drawing/2014/main" id="{C4C1336B-CF5E-42FF-80E8-7D33A2D64E17}"/>
              </a:ext>
            </a:extLst>
          </p:cNvPr>
          <p:cNvSpPr>
            <a:spLocks noGrp="1"/>
          </p:cNvSpPr>
          <p:nvPr>
            <p:ph type="sldNum" sz="quarter" idx="12"/>
          </p:nvPr>
        </p:nvSpPr>
        <p:spPr>
          <a:xfrm>
            <a:off x="8610600" y="6356350"/>
            <a:ext cx="2743200"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1293278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Break">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2571235"/>
            <a:ext cx="4179570" cy="1715531"/>
          </a:xfrm>
        </p:spPr>
        <p:txBody>
          <a:bodyPr anchor="ctr">
            <a:noAutofit/>
          </a:bodyPr>
          <a:lstStyle>
            <a:lvl1pPr algn="l">
              <a:defRPr sz="3600" spc="150" baseline="0">
                <a:solidFill>
                  <a:schemeClr val="tx1">
                    <a:lumMod val="75000"/>
                    <a:lumOff val="25000"/>
                  </a:schemeClr>
                </a:solidFill>
              </a:defRPr>
            </a:lvl1pPr>
          </a:lstStyle>
          <a:p>
            <a:r>
              <a:rPr lang="en-US"/>
              <a:t>CLICK TO EDIT MASTER TITLE STYLE</a:t>
            </a:r>
          </a:p>
        </p:txBody>
      </p:sp>
      <p:pic>
        <p:nvPicPr>
          <p:cNvPr id="5" name="Graphic 4">
            <a:extLst>
              <a:ext uri="{FF2B5EF4-FFF2-40B4-BE49-F238E27FC236}">
                <a16:creationId xmlns:a16="http://schemas.microsoft.com/office/drawing/2014/main" id="{F05D2CCB-CCFC-4A8A-ADA9-C1E4D13B968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828675"/>
            <a:ext cx="5876925" cy="5200650"/>
          </a:xfrm>
          <a:prstGeom prst="rect">
            <a:avLst/>
          </a:prstGeom>
        </p:spPr>
      </p:pic>
    </p:spTree>
    <p:extLst>
      <p:ext uri="{BB962C8B-B14F-4D97-AF65-F5344CB8AC3E}">
        <p14:creationId xmlns:p14="http://schemas.microsoft.com/office/powerpoint/2010/main" val="32286688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AEE644D4-F9A4-4237-BD5C-4B97ABA9337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0"/>
            <a:ext cx="5581650" cy="6858000"/>
          </a:xfrm>
          <a:prstGeom prst="rect">
            <a:avLst/>
          </a:prstGeom>
        </p:spPr>
      </p:pic>
      <p:sp>
        <p:nvSpPr>
          <p:cNvPr id="2" name="Title 1">
            <a:extLst>
              <a:ext uri="{FF2B5EF4-FFF2-40B4-BE49-F238E27FC236}">
                <a16:creationId xmlns:a16="http://schemas.microsoft.com/office/drawing/2014/main" id="{C2FF67A8-55FA-435D-A18C-96D63D22B53E}"/>
              </a:ext>
            </a:extLst>
          </p:cNvPr>
          <p:cNvSpPr>
            <a:spLocks noGrp="1"/>
          </p:cNvSpPr>
          <p:nvPr>
            <p:ph type="title" hasCustomPrompt="1"/>
          </p:nvPr>
        </p:nvSpPr>
        <p:spPr>
          <a:xfrm>
            <a:off x="5920169" y="1152771"/>
            <a:ext cx="5431971" cy="846301"/>
          </a:xfrm>
        </p:spPr>
        <p:txBody>
          <a:bodyPr anchor="t">
            <a:normAutofit/>
          </a:bodyPr>
          <a:lstStyle>
            <a:lvl1pPr>
              <a:defRPr lang="en-US" sz="2800" kern="1200" cap="all" spc="150" baseline="0" dirty="0">
                <a:solidFill>
                  <a:schemeClr val="tx1">
                    <a:lumMod val="75000"/>
                    <a:lumOff val="25000"/>
                  </a:schemeClr>
                </a:solidFill>
                <a:latin typeface="+mj-lt"/>
                <a:ea typeface="+mj-ea"/>
                <a:cs typeface="+mj-cs"/>
              </a:defRPr>
            </a:lvl1pPr>
          </a:lstStyle>
          <a:p>
            <a:r>
              <a:rPr lang="en-US"/>
              <a:t>CLICK TO EDIT MASTER TITLE STYLE</a:t>
            </a:r>
          </a:p>
        </p:txBody>
      </p:sp>
      <p:cxnSp>
        <p:nvCxnSpPr>
          <p:cNvPr id="9" name="Straight Connector 8">
            <a:extLst>
              <a:ext uri="{FF2B5EF4-FFF2-40B4-BE49-F238E27FC236}">
                <a16:creationId xmlns:a16="http://schemas.microsoft.com/office/drawing/2014/main" id="{BDAC7E4E-FE06-4E90-8107-6B543E5515ED}"/>
              </a:ext>
            </a:extLst>
          </p:cNvPr>
          <p:cNvCxnSpPr/>
          <p:nvPr/>
        </p:nvCxnSpPr>
        <p:spPr>
          <a:xfrm flipV="1">
            <a:off x="2209800" y="0"/>
            <a:ext cx="2438400" cy="685800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Text Placeholder 15">
            <a:extLst>
              <a:ext uri="{FF2B5EF4-FFF2-40B4-BE49-F238E27FC236}">
                <a16:creationId xmlns:a16="http://schemas.microsoft.com/office/drawing/2014/main" id="{3864668D-D640-4ABF-BB9A-D60176660F07}"/>
              </a:ext>
            </a:extLst>
          </p:cNvPr>
          <p:cNvSpPr>
            <a:spLocks noGrp="1"/>
          </p:cNvSpPr>
          <p:nvPr>
            <p:ph type="body" sz="quarter" idx="13" hasCustomPrompt="1"/>
          </p:nvPr>
        </p:nvSpPr>
        <p:spPr>
          <a:xfrm>
            <a:off x="5922254" y="2469515"/>
            <a:ext cx="5433204" cy="365125"/>
          </a:xfrm>
        </p:spPr>
        <p:txBody>
          <a:bodyPr>
            <a:normAutofit/>
          </a:bodyPr>
          <a:lstStyle>
            <a:lvl1pPr marL="0" indent="0">
              <a:buNone/>
              <a:defRPr lang="en-US" sz="2000" kern="1200" cap="all"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12" name="Text Placeholder 18">
            <a:extLst>
              <a:ext uri="{FF2B5EF4-FFF2-40B4-BE49-F238E27FC236}">
                <a16:creationId xmlns:a16="http://schemas.microsoft.com/office/drawing/2014/main" id="{2E289D5A-B06B-43D4-A3CA-3B06C4D49FDD}"/>
              </a:ext>
            </a:extLst>
          </p:cNvPr>
          <p:cNvSpPr>
            <a:spLocks noGrp="1"/>
          </p:cNvSpPr>
          <p:nvPr>
            <p:ph type="body" sz="quarter" idx="15" hasCustomPrompt="1"/>
          </p:nvPr>
        </p:nvSpPr>
        <p:spPr>
          <a:xfrm>
            <a:off x="5921828" y="2798940"/>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13" name="Text Placeholder 15">
            <a:extLst>
              <a:ext uri="{FF2B5EF4-FFF2-40B4-BE49-F238E27FC236}">
                <a16:creationId xmlns:a16="http://schemas.microsoft.com/office/drawing/2014/main" id="{1DCC2995-DE17-436D-82AE-6E107865CB79}"/>
              </a:ext>
            </a:extLst>
          </p:cNvPr>
          <p:cNvSpPr>
            <a:spLocks noGrp="1"/>
          </p:cNvSpPr>
          <p:nvPr>
            <p:ph type="body" sz="quarter" idx="23" hasCustomPrompt="1"/>
          </p:nvPr>
        </p:nvSpPr>
        <p:spPr>
          <a:xfrm>
            <a:off x="5922254" y="3569311"/>
            <a:ext cx="5433204" cy="365125"/>
          </a:xfrm>
        </p:spPr>
        <p:txBody>
          <a:bodyPr>
            <a:normAutofit/>
          </a:bodyPr>
          <a:lstStyle>
            <a:lvl1pPr marL="0" indent="0">
              <a:buNone/>
              <a:defRPr lang="en-US" sz="2000" kern="1200" cap="all"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14" name="Text Placeholder 18">
            <a:extLst>
              <a:ext uri="{FF2B5EF4-FFF2-40B4-BE49-F238E27FC236}">
                <a16:creationId xmlns:a16="http://schemas.microsoft.com/office/drawing/2014/main" id="{C7E70A65-1FB1-4F42-854B-8213ED73F792}"/>
              </a:ext>
            </a:extLst>
          </p:cNvPr>
          <p:cNvSpPr>
            <a:spLocks noGrp="1"/>
          </p:cNvSpPr>
          <p:nvPr>
            <p:ph type="body" sz="quarter" idx="24" hasCustomPrompt="1"/>
          </p:nvPr>
        </p:nvSpPr>
        <p:spPr>
          <a:xfrm>
            <a:off x="5921828" y="3898736"/>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15" name="Text Placeholder 15">
            <a:extLst>
              <a:ext uri="{FF2B5EF4-FFF2-40B4-BE49-F238E27FC236}">
                <a16:creationId xmlns:a16="http://schemas.microsoft.com/office/drawing/2014/main" id="{45657994-DC61-4DEB-BB2B-65DFCA997AF1}"/>
              </a:ext>
            </a:extLst>
          </p:cNvPr>
          <p:cNvSpPr>
            <a:spLocks noGrp="1"/>
          </p:cNvSpPr>
          <p:nvPr>
            <p:ph type="body" sz="quarter" idx="25" hasCustomPrompt="1"/>
          </p:nvPr>
        </p:nvSpPr>
        <p:spPr>
          <a:xfrm>
            <a:off x="5922254" y="4669107"/>
            <a:ext cx="5433204" cy="365125"/>
          </a:xfrm>
        </p:spPr>
        <p:txBody>
          <a:bodyPr>
            <a:normAutofit/>
          </a:bodyPr>
          <a:lstStyle>
            <a:lvl1pPr marL="0" indent="0">
              <a:buNone/>
              <a:defRPr lang="en-US" sz="2000" kern="1200" cap="all"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16" name="Text Placeholder 18">
            <a:extLst>
              <a:ext uri="{FF2B5EF4-FFF2-40B4-BE49-F238E27FC236}">
                <a16:creationId xmlns:a16="http://schemas.microsoft.com/office/drawing/2014/main" id="{18397EE2-60CD-47FD-AF8F-83A5324D9D18}"/>
              </a:ext>
            </a:extLst>
          </p:cNvPr>
          <p:cNvSpPr>
            <a:spLocks noGrp="1"/>
          </p:cNvSpPr>
          <p:nvPr>
            <p:ph type="body" sz="quarter" idx="26" hasCustomPrompt="1"/>
          </p:nvPr>
        </p:nvSpPr>
        <p:spPr>
          <a:xfrm>
            <a:off x="5921828" y="4998532"/>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17" name="Date Placeholder 2">
            <a:extLst>
              <a:ext uri="{FF2B5EF4-FFF2-40B4-BE49-F238E27FC236}">
                <a16:creationId xmlns:a16="http://schemas.microsoft.com/office/drawing/2014/main" id="{1E25EFF1-65C7-4F93-8740-46885C6BEA57}"/>
              </a:ext>
            </a:extLst>
          </p:cNvPr>
          <p:cNvSpPr>
            <a:spLocks noGrp="1"/>
          </p:cNvSpPr>
          <p:nvPr>
            <p:ph type="dt" sz="half" idx="20"/>
          </p:nvPr>
        </p:nvSpPr>
        <p:spPr>
          <a:xfrm>
            <a:off x="5919680" y="6356350"/>
            <a:ext cx="947516" cy="365125"/>
          </a:xfrm>
        </p:spPr>
        <p:txBody>
          <a:bodyPr/>
          <a:lstStyle>
            <a:lvl1pPr>
              <a:defRPr sz="900"/>
            </a:lvl1pPr>
          </a:lstStyle>
          <a:p>
            <a:r>
              <a:rPr lang="en-US"/>
              <a:t>20XX</a:t>
            </a:r>
            <a:endParaRPr lang="en-US" dirty="0"/>
          </a:p>
        </p:txBody>
      </p:sp>
      <p:sp>
        <p:nvSpPr>
          <p:cNvPr id="18" name="Footer Placeholder 3">
            <a:extLst>
              <a:ext uri="{FF2B5EF4-FFF2-40B4-BE49-F238E27FC236}">
                <a16:creationId xmlns:a16="http://schemas.microsoft.com/office/drawing/2014/main" id="{C16D80BF-B599-4FC0-ABD5-98777872FE5F}"/>
              </a:ext>
            </a:extLst>
          </p:cNvPr>
          <p:cNvSpPr>
            <a:spLocks noGrp="1"/>
          </p:cNvSpPr>
          <p:nvPr>
            <p:ph type="ftr" sz="quarter" idx="21"/>
          </p:nvPr>
        </p:nvSpPr>
        <p:spPr>
          <a:xfrm>
            <a:off x="7161955" y="6356350"/>
            <a:ext cx="3243942" cy="365125"/>
          </a:xfrm>
        </p:spPr>
        <p:txBody>
          <a:bodyPr/>
          <a:lstStyle>
            <a:lvl1pPr>
              <a:defRPr sz="900"/>
            </a:lvl1pPr>
          </a:lstStyle>
          <a:p>
            <a:r>
              <a:rPr lang="en-US" dirty="0"/>
              <a:t>Pitch Deck</a:t>
            </a:r>
          </a:p>
        </p:txBody>
      </p:sp>
      <p:sp>
        <p:nvSpPr>
          <p:cNvPr id="19" name="Slide Number Placeholder 4">
            <a:extLst>
              <a:ext uri="{FF2B5EF4-FFF2-40B4-BE49-F238E27FC236}">
                <a16:creationId xmlns:a16="http://schemas.microsoft.com/office/drawing/2014/main" id="{F64421B1-FF90-4939-90BD-8206DE5036D0}"/>
              </a:ext>
            </a:extLst>
          </p:cNvPr>
          <p:cNvSpPr>
            <a:spLocks noGrp="1"/>
          </p:cNvSpPr>
          <p:nvPr>
            <p:ph type="sldNum" sz="quarter" idx="22"/>
          </p:nvPr>
        </p:nvSpPr>
        <p:spPr>
          <a:xfrm>
            <a:off x="10700656" y="6356350"/>
            <a:ext cx="653143" cy="365125"/>
          </a:xfrm>
        </p:spPr>
        <p:txBody>
          <a:bodyPr/>
          <a:lstStyle>
            <a:lvl1pPr>
              <a:defRPr sz="900"/>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647987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hree Conten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cap="all"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243104" y="2776936"/>
            <a:ext cx="2882475" cy="823912"/>
          </a:xfrm>
        </p:spPr>
        <p:txBody>
          <a:bodyPr anchor="b">
            <a:noAutofit/>
          </a:bodyPr>
          <a:lstStyle>
            <a:lvl1pPr marL="0" indent="0">
              <a:buNone/>
              <a:defRPr lang="en-US" sz="2000" kern="1200" cap="all"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1243104" y="3834606"/>
            <a:ext cx="2882475" cy="1997867"/>
          </a:xfrm>
        </p:spPr>
        <p:txBody>
          <a:bodyPr>
            <a:normAutofit/>
          </a:bodyPr>
          <a:lstStyle>
            <a:lvl1pPr marL="0" indent="0">
              <a:lnSpc>
                <a:spcPct val="100000"/>
              </a:lnSpc>
              <a:buNone/>
              <a:defRPr sz="1400" spc="50" baseline="0">
                <a:solidFill>
                  <a:schemeClr val="tx1">
                    <a:lumMod val="75000"/>
                    <a:lumOff val="25000"/>
                  </a:schemeClr>
                </a:solidFill>
              </a:defRPr>
            </a:lvl1pPr>
            <a:lvl2pPr marL="457200" indent="0">
              <a:lnSpc>
                <a:spcPct val="100000"/>
              </a:lnSpc>
              <a:buNone/>
              <a:defRPr sz="1400" spc="50" baseline="0">
                <a:solidFill>
                  <a:schemeClr val="tx1">
                    <a:lumMod val="75000"/>
                    <a:lumOff val="25000"/>
                  </a:schemeClr>
                </a:solidFill>
              </a:defRPr>
            </a:lvl2pPr>
            <a:lvl3pPr marL="914400" indent="0">
              <a:lnSpc>
                <a:spcPct val="100000"/>
              </a:lnSpc>
              <a:buNone/>
              <a:defRPr sz="1400" spc="50" baseline="0">
                <a:solidFill>
                  <a:schemeClr val="tx1">
                    <a:lumMod val="75000"/>
                    <a:lumOff val="25000"/>
                  </a:schemeClr>
                </a:solidFill>
              </a:defRPr>
            </a:lvl3pPr>
            <a:lvl4pPr marL="1371600" indent="0">
              <a:lnSpc>
                <a:spcPct val="100000"/>
              </a:lnSpc>
              <a:buNone/>
              <a:defRPr sz="1400" spc="50" baseline="0">
                <a:solidFill>
                  <a:schemeClr val="tx1">
                    <a:lumMod val="75000"/>
                    <a:lumOff val="25000"/>
                  </a:schemeClr>
                </a:solidFill>
              </a:defRPr>
            </a:lvl4pPr>
            <a:lvl5pPr marL="1828800" indent="0">
              <a:lnSpc>
                <a:spcPct val="100000"/>
              </a:lnSpc>
              <a:buNone/>
              <a:defRPr sz="1400" spc="50" baseline="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4647665" y="2776936"/>
            <a:ext cx="2896671" cy="823912"/>
          </a:xfrm>
        </p:spPr>
        <p:txBody>
          <a:bodyPr anchor="b">
            <a:noAutofit/>
          </a:bodyPr>
          <a:lstStyle>
            <a:lvl1pPr marL="0" indent="0">
              <a:buNone/>
              <a:defRPr lang="en-US" sz="2000" kern="1200" cap="all"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4647665" y="3834606"/>
            <a:ext cx="2896671" cy="1997867"/>
          </a:xfrm>
        </p:spPr>
        <p:txBody>
          <a:bodyPr>
            <a:normAutofit/>
          </a:bodyPr>
          <a:lstStyle>
            <a:lvl1pPr marL="0" indent="0">
              <a:lnSpc>
                <a:spcPct val="100000"/>
              </a:lnSpc>
              <a:buNone/>
              <a:defRPr sz="1400" spc="50" baseline="0">
                <a:solidFill>
                  <a:schemeClr val="tx1">
                    <a:lumMod val="75000"/>
                    <a:lumOff val="25000"/>
                  </a:schemeClr>
                </a:solidFill>
              </a:defRPr>
            </a:lvl1pPr>
            <a:lvl2pPr marL="457200" indent="0">
              <a:lnSpc>
                <a:spcPct val="100000"/>
              </a:lnSpc>
              <a:buNone/>
              <a:defRPr sz="1400" spc="50" baseline="0">
                <a:solidFill>
                  <a:schemeClr val="tx1">
                    <a:lumMod val="75000"/>
                    <a:lumOff val="25000"/>
                  </a:schemeClr>
                </a:solidFill>
              </a:defRPr>
            </a:lvl2pPr>
            <a:lvl3pPr marL="914400" indent="0">
              <a:lnSpc>
                <a:spcPct val="100000"/>
              </a:lnSpc>
              <a:buNone/>
              <a:defRPr sz="1400" spc="50" baseline="0">
                <a:solidFill>
                  <a:schemeClr val="tx1">
                    <a:lumMod val="75000"/>
                    <a:lumOff val="25000"/>
                  </a:schemeClr>
                </a:solidFill>
              </a:defRPr>
            </a:lvl3pPr>
            <a:lvl4pPr marL="1371600" indent="0">
              <a:lnSpc>
                <a:spcPct val="100000"/>
              </a:lnSpc>
              <a:buNone/>
              <a:defRPr sz="1400" spc="50" baseline="0">
                <a:solidFill>
                  <a:schemeClr val="tx1">
                    <a:lumMod val="75000"/>
                    <a:lumOff val="25000"/>
                  </a:schemeClr>
                </a:solidFill>
              </a:defRPr>
            </a:lvl4pPr>
            <a:lvl5pPr marL="1828800" indent="0">
              <a:lnSpc>
                <a:spcPct val="100000"/>
              </a:lnSpc>
              <a:buNone/>
              <a:defRPr sz="1400" spc="50" baseline="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2">
            <a:extLst>
              <a:ext uri="{FF2B5EF4-FFF2-40B4-BE49-F238E27FC236}">
                <a16:creationId xmlns:a16="http://schemas.microsoft.com/office/drawing/2014/main" id="{1F60A771-8BBC-4565-AB09-402DA7CB2780}"/>
              </a:ext>
            </a:extLst>
          </p:cNvPr>
          <p:cNvSpPr>
            <a:spLocks noGrp="1"/>
          </p:cNvSpPr>
          <p:nvPr>
            <p:ph type="body" idx="13" hasCustomPrompt="1"/>
          </p:nvPr>
        </p:nvSpPr>
        <p:spPr>
          <a:xfrm>
            <a:off x="8066421" y="2776936"/>
            <a:ext cx="2882475" cy="823912"/>
          </a:xfrm>
        </p:spPr>
        <p:txBody>
          <a:bodyPr anchor="b">
            <a:noAutofit/>
          </a:bodyPr>
          <a:lstStyle>
            <a:lvl1pPr marL="0" indent="0">
              <a:buNone/>
              <a:defRPr lang="en-US" sz="2000" kern="1200" cap="all"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8066421" y="3834606"/>
            <a:ext cx="2882475" cy="1997867"/>
          </a:xfrm>
        </p:spPr>
        <p:txBody>
          <a:bodyPr>
            <a:normAutofit/>
          </a:bodyPr>
          <a:lstStyle>
            <a:lvl1pPr marL="0" indent="0">
              <a:lnSpc>
                <a:spcPct val="100000"/>
              </a:lnSpc>
              <a:buNone/>
              <a:defRPr sz="1400" spc="50" baseline="0">
                <a:solidFill>
                  <a:schemeClr val="tx1">
                    <a:lumMod val="75000"/>
                    <a:lumOff val="25000"/>
                  </a:schemeClr>
                </a:solidFill>
              </a:defRPr>
            </a:lvl1pPr>
            <a:lvl2pPr marL="457200" indent="0">
              <a:lnSpc>
                <a:spcPct val="100000"/>
              </a:lnSpc>
              <a:buNone/>
              <a:defRPr sz="1400" spc="50" baseline="0">
                <a:solidFill>
                  <a:schemeClr val="tx1">
                    <a:lumMod val="75000"/>
                    <a:lumOff val="25000"/>
                  </a:schemeClr>
                </a:solidFill>
              </a:defRPr>
            </a:lvl2pPr>
            <a:lvl3pPr marL="914400" indent="0">
              <a:lnSpc>
                <a:spcPct val="100000"/>
              </a:lnSpc>
              <a:buNone/>
              <a:defRPr sz="1400" spc="50" baseline="0">
                <a:solidFill>
                  <a:schemeClr val="tx1">
                    <a:lumMod val="75000"/>
                    <a:lumOff val="25000"/>
                  </a:schemeClr>
                </a:solidFill>
              </a:defRPr>
            </a:lvl3pPr>
            <a:lvl4pPr marL="1371600" indent="0">
              <a:lnSpc>
                <a:spcPct val="100000"/>
              </a:lnSpc>
              <a:buNone/>
              <a:defRPr sz="1400" spc="50" baseline="0">
                <a:solidFill>
                  <a:schemeClr val="tx1">
                    <a:lumMod val="75000"/>
                    <a:lumOff val="25000"/>
                  </a:schemeClr>
                </a:solidFill>
              </a:defRPr>
            </a:lvl4pPr>
            <a:lvl5pPr marL="1828800" indent="0">
              <a:lnSpc>
                <a:spcPct val="100000"/>
              </a:lnSpc>
              <a:buNone/>
              <a:defRPr sz="1400" spc="50" baseline="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a:t>20XX</a:t>
            </a:r>
            <a:endParaRPr lang="en-US" dirty="0"/>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cxnSp>
        <p:nvCxnSpPr>
          <p:cNvPr id="16" name="Straight Connector 15">
            <a:extLst>
              <a:ext uri="{FF2B5EF4-FFF2-40B4-BE49-F238E27FC236}">
                <a16:creationId xmlns:a16="http://schemas.microsoft.com/office/drawing/2014/main" id="{463D7850-C2A6-43CE-BBE4-8E81A0A593BF}"/>
              </a:ext>
              <a:ext uri="{C183D7F6-B498-43B3-948B-1728B52AA6E4}">
                <adec:decorative xmlns:adec="http://schemas.microsoft.com/office/drawing/2017/decorative" val="1"/>
              </a:ext>
            </a:extLst>
          </p:cNvPr>
          <p:cNvCxnSpPr>
            <a:cxnSpLocks/>
          </p:cNvCxnSpPr>
          <p:nvPr/>
        </p:nvCxnSpPr>
        <p:spPr>
          <a:xfrm flipH="1">
            <a:off x="0" y="0"/>
            <a:ext cx="1238250" cy="3105150"/>
          </a:xfrm>
          <a:prstGeom prst="line">
            <a:avLst/>
          </a:prstGeom>
          <a:ln w="31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BAD3E03-2E3B-440C-9105-6F9D33006D66}"/>
              </a:ext>
              <a:ext uri="{C183D7F6-B498-43B3-948B-1728B52AA6E4}">
                <adec:decorative xmlns:adec="http://schemas.microsoft.com/office/drawing/2017/decorative" val="1"/>
              </a:ext>
            </a:extLst>
          </p:cNvPr>
          <p:cNvCxnSpPr>
            <a:cxnSpLocks/>
          </p:cNvCxnSpPr>
          <p:nvPr/>
        </p:nvCxnSpPr>
        <p:spPr>
          <a:xfrm flipH="1">
            <a:off x="0" y="0"/>
            <a:ext cx="2238376" cy="247650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3189534"/>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4C17E5-24ED-44BC-BA50-02EF903552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4833D101-3AF0-4F06-90ED-B83615C36C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AE9FDE-AF95-49F8-A927-35A23C9E65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r>
              <a:rPr lang="en-US"/>
              <a:t>20XX</a:t>
            </a:r>
            <a:endParaRPr lang="en-US" dirty="0"/>
          </a:p>
        </p:txBody>
      </p:sp>
      <p:sp>
        <p:nvSpPr>
          <p:cNvPr id="5" name="Footer Placeholder 4">
            <a:extLst>
              <a:ext uri="{FF2B5EF4-FFF2-40B4-BE49-F238E27FC236}">
                <a16:creationId xmlns:a16="http://schemas.microsoft.com/office/drawing/2014/main" id="{CC2E900D-8FF9-4E80-860D-89C2D3B4E4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Pitch Deck</a:t>
            </a:r>
          </a:p>
        </p:txBody>
      </p:sp>
      <p:sp>
        <p:nvSpPr>
          <p:cNvPr id="6" name="Slide Number Placeholder 5">
            <a:extLst>
              <a:ext uri="{FF2B5EF4-FFF2-40B4-BE49-F238E27FC236}">
                <a16:creationId xmlns:a16="http://schemas.microsoft.com/office/drawing/2014/main" id="{F1A66A0C-1415-46A3-A1FF-BE18C70873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928452137"/>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70" r:id="rId3"/>
    <p:sldLayoutId id="2147483688" r:id="rId4"/>
    <p:sldLayoutId id="2147483694" r:id="rId5"/>
    <p:sldLayoutId id="2147483697" r:id="rId6"/>
    <p:sldLayoutId id="2147483673" r:id="rId7"/>
    <p:sldLayoutId id="2147483676" r:id="rId8"/>
    <p:sldLayoutId id="2147483672" r:id="rId9"/>
    <p:sldLayoutId id="2147483699" r:id="rId10"/>
    <p:sldLayoutId id="2147483671" r:id="rId11"/>
    <p:sldLayoutId id="2147483685" r:id="rId12"/>
    <p:sldLayoutId id="2147483700" r:id="rId13"/>
    <p:sldLayoutId id="2147483692" r:id="rId14"/>
    <p:sldLayoutId id="2147483681" r:id="rId15"/>
    <p:sldLayoutId id="2147483674" r:id="rId16"/>
    <p:sldLayoutId id="2147483675" r:id="rId17"/>
    <p:sldLayoutId id="2147483696" r:id="rId18"/>
    <p:sldLayoutId id="2147483677" r:id="rId19"/>
    <p:sldLayoutId id="2147483678" r:id="rId20"/>
  </p:sldLayoutIdLst>
  <p:hf hdr="0" dt="0"/>
  <p:txStyles>
    <p:titleStyle>
      <a:lvl1pPr algn="l" defTabSz="914400" rtl="0" eaLnBrk="1" latinLnBrk="0" hangingPunct="1">
        <a:lnSpc>
          <a:spcPct val="90000"/>
        </a:lnSpc>
        <a:spcBef>
          <a:spcPct val="0"/>
        </a:spcBef>
        <a:buNone/>
        <a:defRPr sz="4400" kern="1200" cap="all" baseline="0">
          <a:solidFill>
            <a:schemeClr val="tx1">
              <a:lumMod val="75000"/>
              <a:lumOff val="25000"/>
            </a:schemeClr>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27.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0.m4a"/><Relationship Id="rId1" Type="http://schemas.microsoft.com/office/2007/relationships/media" Target="../media/media10.m4a"/><Relationship Id="rId4" Type="http://schemas.openxmlformats.org/officeDocument/2006/relationships/image" Target="../media/image27.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1.m4a"/><Relationship Id="rId1" Type="http://schemas.microsoft.com/office/2007/relationships/media" Target="../media/media11.m4a"/><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2.m4a"/><Relationship Id="rId1" Type="http://schemas.microsoft.com/office/2007/relationships/media" Target="../media/media12.m4a"/><Relationship Id="rId5" Type="http://schemas.openxmlformats.org/officeDocument/2006/relationships/image" Target="../media/image27.png"/><Relationship Id="rId4" Type="http://schemas.openxmlformats.org/officeDocument/2006/relationships/image" Target="../media/image28.jpe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13.m4a"/><Relationship Id="rId1" Type="http://schemas.microsoft.com/office/2007/relationships/media" Target="../media/media13.m4a"/><Relationship Id="rId5" Type="http://schemas.openxmlformats.org/officeDocument/2006/relationships/image" Target="../media/image27.png"/><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audio" Target="../media/media14.m4a"/><Relationship Id="rId1" Type="http://schemas.microsoft.com/office/2007/relationships/media" Target="../media/media14.m4a"/><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audio" Target="../media/media15.m4a"/><Relationship Id="rId1" Type="http://schemas.microsoft.com/office/2007/relationships/media" Target="../media/media15.m4a"/><Relationship Id="rId5" Type="http://schemas.openxmlformats.org/officeDocument/2006/relationships/image" Target="../media/image27.png"/><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audio" Target="../media/media16.m4a"/><Relationship Id="rId1" Type="http://schemas.microsoft.com/office/2007/relationships/media" Target="../media/media16.m4a"/><Relationship Id="rId5" Type="http://schemas.openxmlformats.org/officeDocument/2006/relationships/image" Target="../media/image27.png"/><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audio" Target="../media/media17.m4a"/><Relationship Id="rId1" Type="http://schemas.microsoft.com/office/2007/relationships/media" Target="../media/media17.m4a"/><Relationship Id="rId5" Type="http://schemas.openxmlformats.org/officeDocument/2006/relationships/image" Target="../media/image27.png"/><Relationship Id="rId4" Type="http://schemas.openxmlformats.org/officeDocument/2006/relationships/image" Target="../media/image31.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18.m4a"/><Relationship Id="rId1" Type="http://schemas.microsoft.com/office/2007/relationships/media" Target="../media/media18.m4a"/><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19.m4a"/><Relationship Id="rId1" Type="http://schemas.microsoft.com/office/2007/relationships/media" Target="../media/media19.m4a"/><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27.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20.m4a"/><Relationship Id="rId1" Type="http://schemas.microsoft.com/office/2007/relationships/media" Target="../media/media20.m4a"/><Relationship Id="rId5" Type="http://schemas.openxmlformats.org/officeDocument/2006/relationships/image" Target="../media/image27.png"/><Relationship Id="rId4" Type="http://schemas.openxmlformats.org/officeDocument/2006/relationships/image" Target="../media/image32.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21.m4a"/><Relationship Id="rId1" Type="http://schemas.microsoft.com/office/2007/relationships/media" Target="../media/media21.m4a"/><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22.m4a"/><Relationship Id="rId1" Type="http://schemas.microsoft.com/office/2007/relationships/media" Target="../media/media22.m4a"/><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23.m4a"/><Relationship Id="rId1" Type="http://schemas.microsoft.com/office/2007/relationships/media" Target="../media/media23.m4a"/><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24.m4a"/><Relationship Id="rId1" Type="http://schemas.microsoft.com/office/2007/relationships/media" Target="../media/media24.m4a"/><Relationship Id="rId4" Type="http://schemas.openxmlformats.org/officeDocument/2006/relationships/image" Target="../media/image27.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audio" Target="../media/media25.m4a"/><Relationship Id="rId1" Type="http://schemas.microsoft.com/office/2007/relationships/media" Target="../media/media25.m4a"/><Relationship Id="rId5" Type="http://schemas.openxmlformats.org/officeDocument/2006/relationships/image" Target="../media/image27.png"/><Relationship Id="rId4" Type="http://schemas.openxmlformats.org/officeDocument/2006/relationships/image" Target="../media/image33.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audio" Target="../media/media26.m4a"/><Relationship Id="rId1" Type="http://schemas.microsoft.com/office/2007/relationships/media" Target="../media/media26.m4a"/><Relationship Id="rId4" Type="http://schemas.openxmlformats.org/officeDocument/2006/relationships/image" Target="../media/image27.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audio" Target="../media/media27.m4a"/><Relationship Id="rId1" Type="http://schemas.microsoft.com/office/2007/relationships/media" Target="../media/media27.m4a"/><Relationship Id="rId5" Type="http://schemas.openxmlformats.org/officeDocument/2006/relationships/image" Target="../media/image27.png"/><Relationship Id="rId4" Type="http://schemas.openxmlformats.org/officeDocument/2006/relationships/image" Target="../media/image34.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audio" Target="../media/media28.m4a"/><Relationship Id="rId1" Type="http://schemas.microsoft.com/office/2007/relationships/media" Target="../media/media28.m4a"/><Relationship Id="rId4" Type="http://schemas.openxmlformats.org/officeDocument/2006/relationships/image" Target="../media/image2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27.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audio" Target="../media/media4.m4a"/><Relationship Id="rId1" Type="http://schemas.microsoft.com/office/2007/relationships/media" Target="../media/media4.m4a"/><Relationship Id="rId4" Type="http://schemas.openxmlformats.org/officeDocument/2006/relationships/image" Target="../media/image27.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5.m4a"/><Relationship Id="rId1" Type="http://schemas.microsoft.com/office/2007/relationships/media" Target="../media/media5.m4a"/><Relationship Id="rId4" Type="http://schemas.openxmlformats.org/officeDocument/2006/relationships/image" Target="../media/image27.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audio" Target="../media/media6.m4a"/><Relationship Id="rId1" Type="http://schemas.microsoft.com/office/2007/relationships/media" Target="../media/media6.m4a"/><Relationship Id="rId4" Type="http://schemas.openxmlformats.org/officeDocument/2006/relationships/image" Target="../media/image27.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7.m4a"/><Relationship Id="rId1" Type="http://schemas.microsoft.com/office/2007/relationships/media" Target="../media/media7.m4a"/><Relationship Id="rId4" Type="http://schemas.openxmlformats.org/officeDocument/2006/relationships/image" Target="../media/image27.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audio" Target="../media/media8.m4a"/><Relationship Id="rId1" Type="http://schemas.microsoft.com/office/2007/relationships/media" Target="../media/media8.m4a"/><Relationship Id="rId4" Type="http://schemas.openxmlformats.org/officeDocument/2006/relationships/image" Target="../media/image27.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9.m4a"/><Relationship Id="rId1" Type="http://schemas.microsoft.com/office/2007/relationships/media" Target="../media/media9.m4a"/><Relationship Id="rId4"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815C6-3AD0-46E6-A74A-1967BD91AF50}"/>
              </a:ext>
            </a:extLst>
          </p:cNvPr>
          <p:cNvSpPr>
            <a:spLocks noGrp="1"/>
          </p:cNvSpPr>
          <p:nvPr>
            <p:ph type="ctrTitle"/>
          </p:nvPr>
        </p:nvSpPr>
        <p:spPr>
          <a:xfrm>
            <a:off x="3240153" y="3624882"/>
            <a:ext cx="8607896" cy="1575139"/>
          </a:xfrm>
        </p:spPr>
        <p:txBody>
          <a:bodyPr/>
          <a:lstStyle/>
          <a:p>
            <a:r>
              <a:rPr lang="en-US" dirty="0"/>
              <a:t>A secure E-Commerce </a:t>
            </a:r>
            <a:r>
              <a:rPr lang="en-US" dirty="0" err="1"/>
              <a:t>WebSite</a:t>
            </a:r>
            <a:r>
              <a:rPr lang="en-US" dirty="0"/>
              <a:t> with a payment gateway</a:t>
            </a:r>
          </a:p>
        </p:txBody>
      </p:sp>
      <p:sp>
        <p:nvSpPr>
          <p:cNvPr id="3" name="Subtitle 2">
            <a:extLst>
              <a:ext uri="{FF2B5EF4-FFF2-40B4-BE49-F238E27FC236}">
                <a16:creationId xmlns:a16="http://schemas.microsoft.com/office/drawing/2014/main" id="{1901B20D-4C28-4DA3-ABBD-718C22A5E58B}"/>
              </a:ext>
            </a:extLst>
          </p:cNvPr>
          <p:cNvSpPr>
            <a:spLocks noGrp="1"/>
          </p:cNvSpPr>
          <p:nvPr>
            <p:ph type="subTitle" idx="1"/>
          </p:nvPr>
        </p:nvSpPr>
        <p:spPr>
          <a:xfrm>
            <a:off x="6416041" y="5586890"/>
            <a:ext cx="4941770" cy="396660"/>
          </a:xfrm>
        </p:spPr>
        <p:txBody>
          <a:bodyPr vert="horz" lIns="91440" tIns="45720" rIns="91440" bIns="45720" rtlCol="0" anchor="t">
            <a:normAutofit/>
          </a:bodyPr>
          <a:lstStyle/>
          <a:p>
            <a:r>
              <a:rPr lang="en-US" dirty="0" err="1"/>
              <a:t>Seemaparvez</a:t>
            </a:r>
            <a:r>
              <a:rPr lang="en-US" dirty="0"/>
              <a:t> Shaik </a:t>
            </a:r>
          </a:p>
        </p:txBody>
      </p:sp>
      <p:pic>
        <p:nvPicPr>
          <p:cNvPr id="18" name="Audio 17">
            <a:hlinkClick r:id="" action="ppaction://media"/>
            <a:extLst>
              <a:ext uri="{FF2B5EF4-FFF2-40B4-BE49-F238E27FC236}">
                <a16:creationId xmlns:a16="http://schemas.microsoft.com/office/drawing/2014/main" id="{0E922457-F708-22C5-D851-D37C7F91B189}"/>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642425379"/>
      </p:ext>
    </p:extLst>
  </p:cSld>
  <p:clrMapOvr>
    <a:masterClrMapping/>
  </p:clrMapOvr>
  <mc:AlternateContent xmlns:mc="http://schemas.openxmlformats.org/markup-compatibility/2006">
    <mc:Choice xmlns:p14="http://schemas.microsoft.com/office/powerpoint/2010/main" Requires="p14">
      <p:transition spd="slow" p14:dur="2000" advTm="9984"/>
    </mc:Choice>
    <mc:Fallback>
      <p:transition spd="slow" advTm="998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8"/>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D779DE4-CAEA-4617-897E-FEC9A2AC2D6A}"/>
              </a:ext>
            </a:extLst>
          </p:cNvPr>
          <p:cNvSpPr>
            <a:spLocks noGrp="1"/>
          </p:cNvSpPr>
          <p:nvPr>
            <p:ph type="body" sz="quarter" idx="13"/>
          </p:nvPr>
        </p:nvSpPr>
        <p:spPr>
          <a:xfrm>
            <a:off x="148318" y="1481138"/>
            <a:ext cx="2141764" cy="514350"/>
          </a:xfrm>
        </p:spPr>
        <p:txBody>
          <a:bodyPr vert="horz" lIns="91440" tIns="45720" rIns="91440" bIns="45720" rtlCol="0" anchor="ctr">
            <a:normAutofit/>
          </a:bodyPr>
          <a:lstStyle/>
          <a:p>
            <a:r>
              <a:rPr lang="en-US" dirty="0"/>
              <a:t>Security</a:t>
            </a:r>
          </a:p>
        </p:txBody>
      </p:sp>
      <p:sp>
        <p:nvSpPr>
          <p:cNvPr id="7" name="Text Placeholder 6">
            <a:extLst>
              <a:ext uri="{FF2B5EF4-FFF2-40B4-BE49-F238E27FC236}">
                <a16:creationId xmlns:a16="http://schemas.microsoft.com/office/drawing/2014/main" id="{D7EB25CA-DA83-483D-AF83-0001BDF2DE2B}"/>
              </a:ext>
            </a:extLst>
          </p:cNvPr>
          <p:cNvSpPr>
            <a:spLocks noGrp="1"/>
          </p:cNvSpPr>
          <p:nvPr>
            <p:ph type="body" sz="quarter" idx="17"/>
          </p:nvPr>
        </p:nvSpPr>
        <p:spPr>
          <a:xfrm>
            <a:off x="4401535" y="1594478"/>
            <a:ext cx="5539095" cy="1010842"/>
          </a:xfrm>
        </p:spPr>
        <p:txBody>
          <a:bodyPr/>
          <a:lstStyle/>
          <a:p>
            <a:r>
              <a:rPr lang="en-US" dirty="0"/>
              <a:t>WHAT IS SECURITY?</a:t>
            </a:r>
          </a:p>
          <a:p>
            <a:endParaRPr lang="en-US" dirty="0"/>
          </a:p>
        </p:txBody>
      </p:sp>
      <p:sp>
        <p:nvSpPr>
          <p:cNvPr id="12" name="Footer Placeholder 11">
            <a:extLst>
              <a:ext uri="{FF2B5EF4-FFF2-40B4-BE49-F238E27FC236}">
                <a16:creationId xmlns:a16="http://schemas.microsoft.com/office/drawing/2014/main" id="{7312B71A-5E84-41DE-9754-5F6291F6DFB7}"/>
              </a:ext>
            </a:extLst>
          </p:cNvPr>
          <p:cNvSpPr>
            <a:spLocks noGrp="1"/>
          </p:cNvSpPr>
          <p:nvPr>
            <p:ph type="ftr" sz="quarter" idx="11"/>
          </p:nvPr>
        </p:nvSpPr>
        <p:spPr>
          <a:xfrm>
            <a:off x="6155823" y="6356350"/>
            <a:ext cx="1808712" cy="365125"/>
          </a:xfrm>
        </p:spPr>
        <p:txBody>
          <a:bodyPr/>
          <a:lstStyle/>
          <a:p>
            <a:r>
              <a:rPr lang="en-US" dirty="0"/>
              <a:t>Pitch Deck</a:t>
            </a:r>
          </a:p>
        </p:txBody>
      </p:sp>
      <p:sp>
        <p:nvSpPr>
          <p:cNvPr id="13" name="Slide Number Placeholder 12">
            <a:extLst>
              <a:ext uri="{FF2B5EF4-FFF2-40B4-BE49-F238E27FC236}">
                <a16:creationId xmlns:a16="http://schemas.microsoft.com/office/drawing/2014/main" id="{E3984D70-BD95-4E1F-9725-902B5D74DED6}"/>
              </a:ext>
            </a:extLst>
          </p:cNvPr>
          <p:cNvSpPr>
            <a:spLocks noGrp="1"/>
          </p:cNvSpPr>
          <p:nvPr>
            <p:ph type="sldNum" sz="quarter" idx="12"/>
          </p:nvPr>
        </p:nvSpPr>
        <p:spPr>
          <a:xfrm>
            <a:off x="10810874" y="6356350"/>
            <a:ext cx="542925" cy="365125"/>
          </a:xfrm>
        </p:spPr>
        <p:txBody>
          <a:bodyPr/>
          <a:lstStyle/>
          <a:p>
            <a:fld id="{B5CEABB6-07DC-46E8-9B57-56EC44A396E5}" type="slidenum">
              <a:rPr lang="en-US" smtClean="0"/>
              <a:pPr/>
              <a:t>10</a:t>
            </a:fld>
            <a:endParaRPr lang="en-US" dirty="0"/>
          </a:p>
        </p:txBody>
      </p:sp>
      <p:sp>
        <p:nvSpPr>
          <p:cNvPr id="2" name="TextBox 1">
            <a:extLst>
              <a:ext uri="{FF2B5EF4-FFF2-40B4-BE49-F238E27FC236}">
                <a16:creationId xmlns:a16="http://schemas.microsoft.com/office/drawing/2014/main" id="{66CFF068-73F7-7B0F-A88E-3A908C65A8CA}"/>
              </a:ext>
            </a:extLst>
          </p:cNvPr>
          <p:cNvSpPr txBox="1"/>
          <p:nvPr/>
        </p:nvSpPr>
        <p:spPr>
          <a:xfrm>
            <a:off x="549639" y="2735704"/>
            <a:ext cx="2745072"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cap="all" dirty="0" err="1">
                <a:solidFill>
                  <a:srgbClr val="404040"/>
                </a:solidFill>
                <a:ea typeface="+mn-lt"/>
                <a:cs typeface="+mn-lt"/>
              </a:rPr>
              <a:t>SeCURITY</a:t>
            </a:r>
            <a:r>
              <a:rPr lang="en-US" sz="1600" cap="all" dirty="0">
                <a:solidFill>
                  <a:srgbClr val="404040"/>
                </a:solidFill>
                <a:ea typeface="+mn-lt"/>
                <a:cs typeface="+mn-lt"/>
              </a:rPr>
              <a:t> IN E-COMMERCE</a:t>
            </a:r>
            <a:endParaRPr lang="en-US" dirty="0"/>
          </a:p>
        </p:txBody>
      </p:sp>
      <p:sp>
        <p:nvSpPr>
          <p:cNvPr id="4" name="TextBox 3">
            <a:extLst>
              <a:ext uri="{FF2B5EF4-FFF2-40B4-BE49-F238E27FC236}">
                <a16:creationId xmlns:a16="http://schemas.microsoft.com/office/drawing/2014/main" id="{2312BBF9-AF86-E8D6-DA4A-80ECF9AA81EB}"/>
              </a:ext>
            </a:extLst>
          </p:cNvPr>
          <p:cNvSpPr txBox="1"/>
          <p:nvPr/>
        </p:nvSpPr>
        <p:spPr>
          <a:xfrm>
            <a:off x="5000215" y="2338893"/>
            <a:ext cx="5134130" cy="15183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Bef>
                <a:spcPts val="1000"/>
              </a:spcBef>
            </a:pPr>
            <a:endParaRPr lang="en-US" sz="1400" cap="all" dirty="0">
              <a:solidFill>
                <a:srgbClr val="404040"/>
              </a:solidFill>
              <a:ea typeface="+mn-lt"/>
              <a:cs typeface="+mn-lt"/>
            </a:endParaRPr>
          </a:p>
          <a:p>
            <a:pPr>
              <a:spcBef>
                <a:spcPts val="1000"/>
              </a:spcBef>
            </a:pPr>
            <a:r>
              <a:rPr lang="en-US" sz="1400" cap="all" dirty="0">
                <a:solidFill>
                  <a:srgbClr val="404040"/>
                </a:solidFill>
              </a:rPr>
              <a:t>Importance of Security in E-Commerce?</a:t>
            </a:r>
          </a:p>
          <a:p>
            <a:pPr>
              <a:spcBef>
                <a:spcPts val="1000"/>
              </a:spcBef>
            </a:pPr>
            <a:endParaRPr lang="en-US" sz="1400" cap="all" dirty="0">
              <a:solidFill>
                <a:srgbClr val="404040"/>
              </a:solidFill>
              <a:ea typeface="+mn-lt"/>
              <a:cs typeface="+mn-lt"/>
            </a:endParaRPr>
          </a:p>
          <a:p>
            <a:endParaRPr lang="en-US" sz="1600" cap="all" dirty="0">
              <a:solidFill>
                <a:srgbClr val="404040"/>
              </a:solidFill>
            </a:endParaRPr>
          </a:p>
          <a:p>
            <a:endParaRPr lang="en-US" dirty="0"/>
          </a:p>
        </p:txBody>
      </p:sp>
      <p:sp>
        <p:nvSpPr>
          <p:cNvPr id="5" name="TextBox 4">
            <a:extLst>
              <a:ext uri="{FF2B5EF4-FFF2-40B4-BE49-F238E27FC236}">
                <a16:creationId xmlns:a16="http://schemas.microsoft.com/office/drawing/2014/main" id="{782E665D-11D5-C93A-8FD7-FAFCE002ECF1}"/>
              </a:ext>
            </a:extLst>
          </p:cNvPr>
          <p:cNvSpPr txBox="1"/>
          <p:nvPr/>
        </p:nvSpPr>
        <p:spPr>
          <a:xfrm>
            <a:off x="751342" y="3884601"/>
            <a:ext cx="2837517" cy="61555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sz="1600" cap="all" dirty="0">
                <a:solidFill>
                  <a:srgbClr val="404040"/>
                </a:solidFill>
                <a:ea typeface="+mn-lt"/>
                <a:cs typeface="+mn-lt"/>
              </a:rPr>
              <a:t>SECURITY measures</a:t>
            </a:r>
            <a:endParaRPr lang="en-US" sz="1600" dirty="0">
              <a:solidFill>
                <a:srgbClr val="404040"/>
              </a:solidFill>
              <a:ea typeface="+mn-lt"/>
              <a:cs typeface="+mn-lt"/>
            </a:endParaRPr>
          </a:p>
          <a:p>
            <a:pPr algn="l"/>
            <a:endParaRPr lang="en-US" dirty="0"/>
          </a:p>
        </p:txBody>
      </p:sp>
      <p:sp>
        <p:nvSpPr>
          <p:cNvPr id="6" name="TextBox 5">
            <a:extLst>
              <a:ext uri="{FF2B5EF4-FFF2-40B4-BE49-F238E27FC236}">
                <a16:creationId xmlns:a16="http://schemas.microsoft.com/office/drawing/2014/main" id="{1DC5B177-0118-0F82-A04E-B010BBC33830}"/>
              </a:ext>
            </a:extLst>
          </p:cNvPr>
          <p:cNvSpPr txBox="1"/>
          <p:nvPr/>
        </p:nvSpPr>
        <p:spPr>
          <a:xfrm>
            <a:off x="5483202" y="3820657"/>
            <a:ext cx="3556888" cy="92845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Bef>
                <a:spcPts val="1000"/>
              </a:spcBef>
            </a:pPr>
            <a:r>
              <a:rPr lang="en-US" sz="1400" dirty="0">
                <a:solidFill>
                  <a:srgbClr val="404040"/>
                </a:solidFill>
                <a:ea typeface="+mn-lt"/>
                <a:cs typeface="+mn-lt"/>
              </a:rPr>
              <a:t> MEASURES TO ENSURE SECURITY ?</a:t>
            </a:r>
          </a:p>
          <a:p>
            <a:pPr>
              <a:spcBef>
                <a:spcPts val="1000"/>
              </a:spcBef>
            </a:pPr>
            <a:endParaRPr lang="en-US" sz="1400" dirty="0">
              <a:solidFill>
                <a:srgbClr val="404040"/>
              </a:solidFill>
              <a:ea typeface="+mn-lt"/>
              <a:cs typeface="+mn-lt"/>
            </a:endParaRPr>
          </a:p>
          <a:p>
            <a:pPr algn="l"/>
            <a:endParaRPr lang="en-US" dirty="0"/>
          </a:p>
        </p:txBody>
      </p:sp>
      <p:sp>
        <p:nvSpPr>
          <p:cNvPr id="8" name="TextBox 7">
            <a:extLst>
              <a:ext uri="{FF2B5EF4-FFF2-40B4-BE49-F238E27FC236}">
                <a16:creationId xmlns:a16="http://schemas.microsoft.com/office/drawing/2014/main" id="{B73B8B45-1977-86BA-F883-1375A803CA30}"/>
              </a:ext>
            </a:extLst>
          </p:cNvPr>
          <p:cNvSpPr txBox="1"/>
          <p:nvPr/>
        </p:nvSpPr>
        <p:spPr>
          <a:xfrm>
            <a:off x="1864403" y="4834327"/>
            <a:ext cx="3775646"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cap="all" dirty="0">
                <a:solidFill>
                  <a:srgbClr val="404040"/>
                </a:solidFill>
              </a:rPr>
              <a:t>SECURITY MEASURES</a:t>
            </a:r>
          </a:p>
        </p:txBody>
      </p:sp>
      <p:sp>
        <p:nvSpPr>
          <p:cNvPr id="9" name="TextBox 8">
            <a:extLst>
              <a:ext uri="{FF2B5EF4-FFF2-40B4-BE49-F238E27FC236}">
                <a16:creationId xmlns:a16="http://schemas.microsoft.com/office/drawing/2014/main" id="{72154AB7-8191-E029-CAEA-74DC03360964}"/>
              </a:ext>
            </a:extLst>
          </p:cNvPr>
          <p:cNvSpPr txBox="1"/>
          <p:nvPr/>
        </p:nvSpPr>
        <p:spPr>
          <a:xfrm>
            <a:off x="6323975" y="4853065"/>
            <a:ext cx="3288467"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cap="all" dirty="0">
                <a:solidFill>
                  <a:srgbClr val="404040"/>
                </a:solidFill>
                <a:ea typeface="+mn-lt"/>
                <a:cs typeface="+mn-lt"/>
              </a:rPr>
              <a:t>SECURITY IN E-COMMERCE</a:t>
            </a:r>
            <a:endParaRPr lang="en-US" sz="1600" dirty="0">
              <a:solidFill>
                <a:srgbClr val="404040"/>
              </a:solidFill>
              <a:ea typeface="+mn-lt"/>
              <a:cs typeface="+mn-lt"/>
            </a:endParaRPr>
          </a:p>
        </p:txBody>
      </p:sp>
      <p:pic>
        <p:nvPicPr>
          <p:cNvPr id="16" name="Audio 15">
            <a:hlinkClick r:id="" action="ppaction://media"/>
            <a:extLst>
              <a:ext uri="{FF2B5EF4-FFF2-40B4-BE49-F238E27FC236}">
                <a16:creationId xmlns:a16="http://schemas.microsoft.com/office/drawing/2014/main" id="{2272EB58-65CE-54BC-EDA6-107717C91406}"/>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315001738"/>
      </p:ext>
    </p:extLst>
  </p:cSld>
  <p:clrMapOvr>
    <a:masterClrMapping/>
  </p:clrMapOvr>
  <mc:AlternateContent xmlns:mc="http://schemas.openxmlformats.org/markup-compatibility/2006">
    <mc:Choice xmlns:p14="http://schemas.microsoft.com/office/powerpoint/2010/main" Requires="p14">
      <p:transition spd="slow" p14:dur="2000" advTm="298"/>
    </mc:Choice>
    <mc:Fallback>
      <p:transition spd="slow" advTm="29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6"/>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DE7F2-E890-4744-88DD-A75F5E300513}"/>
              </a:ext>
            </a:extLst>
          </p:cNvPr>
          <p:cNvSpPr>
            <a:spLocks noGrp="1"/>
          </p:cNvSpPr>
          <p:nvPr>
            <p:ph type="ctrTitle"/>
          </p:nvPr>
        </p:nvSpPr>
        <p:spPr>
          <a:xfrm>
            <a:off x="6766498" y="522579"/>
            <a:ext cx="4179570" cy="385154"/>
          </a:xfrm>
        </p:spPr>
        <p:txBody>
          <a:bodyPr/>
          <a:lstStyle/>
          <a:p>
            <a:r>
              <a:rPr lang="en-US" dirty="0"/>
              <a:t>THREATS</a:t>
            </a:r>
            <a:br>
              <a:rPr lang="en-US" dirty="0"/>
            </a:br>
            <a:endParaRPr lang="en-US" dirty="0"/>
          </a:p>
        </p:txBody>
      </p:sp>
      <p:sp>
        <p:nvSpPr>
          <p:cNvPr id="3" name="TextBox 2">
            <a:extLst>
              <a:ext uri="{FF2B5EF4-FFF2-40B4-BE49-F238E27FC236}">
                <a16:creationId xmlns:a16="http://schemas.microsoft.com/office/drawing/2014/main" id="{EDB7D463-0CC4-BDCC-B713-DEE3F5F33DD1}"/>
              </a:ext>
            </a:extLst>
          </p:cNvPr>
          <p:cNvSpPr txBox="1"/>
          <p:nvPr/>
        </p:nvSpPr>
        <p:spPr>
          <a:xfrm>
            <a:off x="6605041" y="1246057"/>
            <a:ext cx="4956122"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t>POINTS OF VULNERABILITY IN E-COMMERCE</a:t>
            </a:r>
          </a:p>
          <a:p>
            <a:endParaRPr lang="en-US" b="1" dirty="0"/>
          </a:p>
          <a:p>
            <a:r>
              <a:rPr lang="en-US" dirty="0"/>
              <a:t>CLIENT</a:t>
            </a:r>
          </a:p>
          <a:p>
            <a:r>
              <a:rPr lang="en-US" dirty="0"/>
              <a:t>SERVER</a:t>
            </a:r>
          </a:p>
          <a:p>
            <a:r>
              <a:rPr lang="en-US" dirty="0"/>
              <a:t>COMMUNICATION CHANNEL</a:t>
            </a:r>
          </a:p>
        </p:txBody>
      </p:sp>
      <p:sp>
        <p:nvSpPr>
          <p:cNvPr id="4" name="TextBox 3">
            <a:extLst>
              <a:ext uri="{FF2B5EF4-FFF2-40B4-BE49-F238E27FC236}">
                <a16:creationId xmlns:a16="http://schemas.microsoft.com/office/drawing/2014/main" id="{051EDAA3-33C1-3D2A-BA7D-F2F77CB5112A}"/>
              </a:ext>
            </a:extLst>
          </p:cNvPr>
          <p:cNvSpPr txBox="1"/>
          <p:nvPr/>
        </p:nvSpPr>
        <p:spPr>
          <a:xfrm>
            <a:off x="6766498" y="3429000"/>
            <a:ext cx="4347147" cy="258532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t>COMMON THREATS</a:t>
            </a:r>
          </a:p>
          <a:p>
            <a:endParaRPr lang="en-US" dirty="0"/>
          </a:p>
          <a:p>
            <a:r>
              <a:rPr lang="en-US" dirty="0"/>
              <a:t>MALICIOUS CODE</a:t>
            </a:r>
          </a:p>
          <a:p>
            <a:r>
              <a:rPr lang="en-US" dirty="0"/>
              <a:t>HACKING</a:t>
            </a:r>
          </a:p>
          <a:p>
            <a:r>
              <a:rPr lang="en-US" dirty="0"/>
              <a:t>CREDIT CARD FRAUD/THEFT</a:t>
            </a:r>
          </a:p>
          <a:p>
            <a:r>
              <a:rPr lang="en-US" dirty="0"/>
              <a:t>SPOOFING</a:t>
            </a:r>
          </a:p>
          <a:p>
            <a:r>
              <a:rPr lang="en-US" dirty="0"/>
              <a:t>DENIAL OF SERVICE ATTACKS</a:t>
            </a:r>
          </a:p>
          <a:p>
            <a:r>
              <a:rPr lang="en-US" dirty="0"/>
              <a:t>SNIFFING</a:t>
            </a:r>
          </a:p>
          <a:p>
            <a:r>
              <a:rPr lang="en-US" dirty="0"/>
              <a:t>INSIDER JOBS</a:t>
            </a:r>
          </a:p>
        </p:txBody>
      </p:sp>
      <p:pic>
        <p:nvPicPr>
          <p:cNvPr id="9" name="Audio 8">
            <a:hlinkClick r:id="" action="ppaction://media"/>
            <a:extLst>
              <a:ext uri="{FF2B5EF4-FFF2-40B4-BE49-F238E27FC236}">
                <a16:creationId xmlns:a16="http://schemas.microsoft.com/office/drawing/2014/main" id="{15C88AF4-8644-1D37-3B9E-2307C677DC4C}"/>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707789176"/>
      </p:ext>
    </p:extLst>
  </p:cSld>
  <p:clrMapOvr>
    <a:masterClrMapping/>
  </p:clrMapOvr>
  <mc:AlternateContent xmlns:mc="http://schemas.openxmlformats.org/markup-compatibility/2006">
    <mc:Choice xmlns:p14="http://schemas.microsoft.com/office/powerpoint/2010/main" Requires="p14">
      <p:transition spd="slow" p14:dur="2000" advTm="33493"/>
    </mc:Choice>
    <mc:Fallback>
      <p:transition spd="slow" advTm="3349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extLst>
    <p:ext uri="{3A86A75C-4F4B-4683-9AE1-C65F6400EC91}">
      <p14:laserTraceLst xmlns:p14="http://schemas.microsoft.com/office/powerpoint/2010/main">
        <p14:tracePtLst>
          <p14:tracePt t="1358" x="2633663" y="4360863"/>
          <p14:tracePt t="1360" x="2616200" y="4275138"/>
          <p14:tracePt t="1370" x="2616200" y="4165600"/>
          <p14:tracePt t="1375" x="2616200" y="4030663"/>
          <p14:tracePt t="1382" x="2616200" y="3852863"/>
          <p14:tracePt t="1390" x="2659063" y="3675063"/>
          <p14:tracePt t="1398" x="2700338" y="3522663"/>
          <p14:tracePt t="1406" x="2717800" y="3360738"/>
          <p14:tracePt t="1415" x="2751138" y="3200400"/>
          <p14:tracePt t="1423" x="2827338" y="2870200"/>
          <p14:tracePt t="1431" x="2836863" y="2717800"/>
          <p14:tracePt t="1439" x="2887663" y="2387600"/>
          <p14:tracePt t="1447" x="2954338" y="2133600"/>
          <p14:tracePt t="1456" x="3005138" y="1879600"/>
          <p14:tracePt t="1463" x="3065463" y="1676400"/>
          <p14:tracePt t="1472" x="3081338" y="1600200"/>
          <p14:tracePt t="1480" x="3182938" y="1363663"/>
          <p14:tracePt t="1489" x="3200400" y="1328738"/>
          <p14:tracePt t="1496" x="3284538" y="1193800"/>
          <p14:tracePt t="1505" x="3302000" y="1176338"/>
          <p14:tracePt t="1512" x="3344863" y="1168400"/>
          <p14:tracePt t="1522" x="3378200" y="1150938"/>
          <p14:tracePt t="1529" x="3421063" y="1135063"/>
          <p14:tracePt t="1539" x="3436938" y="1135063"/>
          <p14:tracePt t="1545" x="3454400" y="1135063"/>
          <p14:tracePt t="1555" x="3462338" y="1135063"/>
          <p14:tracePt t="1562" x="3479800" y="1135063"/>
          <p14:tracePt t="1572" x="3497263" y="1135063"/>
          <p14:tracePt t="1578" x="3513138" y="1135063"/>
          <p14:tracePt t="1594" x="3522663" y="1135063"/>
          <p14:tracePt t="1605" x="3538538" y="1135063"/>
          <p14:tracePt t="1610" x="3573463" y="1150938"/>
          <p14:tracePt t="1622" x="3598863" y="1176338"/>
          <p14:tracePt t="1627" x="3632200" y="1211263"/>
          <p14:tracePt t="1638" x="3649663" y="1252538"/>
          <p14:tracePt t="1644" x="3675063" y="1287463"/>
          <p14:tracePt t="1655" x="3708400" y="1363663"/>
          <p14:tracePt t="1660" x="3751263" y="1404938"/>
          <p14:tracePt t="1672" x="3767138" y="1430338"/>
          <p14:tracePt t="1676" x="3776663" y="1481138"/>
          <p14:tracePt t="1689" x="3810000" y="1541463"/>
          <p14:tracePt t="1693" x="3827463" y="1566863"/>
          <p14:tracePt t="1705" x="3843338" y="1600200"/>
          <p14:tracePt t="1709" x="3852863" y="1643063"/>
          <p14:tracePt t="1722" x="3868738" y="1676400"/>
          <p14:tracePt t="1725" x="3886200" y="1701800"/>
          <p14:tracePt t="1738" x="3886200" y="1735138"/>
          <p14:tracePt t="1742" x="3903663" y="1760538"/>
          <p14:tracePt t="5890" x="3903663" y="1701800"/>
          <p14:tracePt t="5896" x="3911600" y="1625600"/>
          <p14:tracePt t="5907" x="3962400" y="1541463"/>
          <p14:tracePt t="5912" x="3987800" y="1447800"/>
          <p14:tracePt t="5923" x="4021138" y="1371600"/>
          <p14:tracePt t="5928" x="4081463" y="1236663"/>
          <p14:tracePt t="5939" x="4122738" y="1109663"/>
          <p14:tracePt t="5945" x="4165600" y="982663"/>
          <p14:tracePt t="5956" x="4216400" y="881063"/>
          <p14:tracePt t="5961" x="4275138" y="779463"/>
          <p14:tracePt t="5972" x="4318000" y="703263"/>
          <p14:tracePt t="5977" x="4351338" y="668338"/>
          <p14:tracePt t="5989" x="4411663" y="584200"/>
          <p14:tracePt t="5993" x="4437063" y="566738"/>
          <p14:tracePt t="6006" x="4470400" y="550863"/>
          <p14:tracePt t="6010" x="4529138" y="541338"/>
          <p14:tracePt t="6022" x="4554538" y="541338"/>
          <p14:tracePt t="6026" x="4589463" y="541338"/>
          <p14:tracePt t="6039" x="4605338" y="541338"/>
          <p14:tracePt t="6043" x="4630738" y="541338"/>
          <p14:tracePt t="6055" x="4648200" y="541338"/>
          <p14:tracePt t="6067" x="4665663" y="566738"/>
          <p14:tracePt t="6075" x="4665663" y="601663"/>
          <p14:tracePt t="6083" x="4673600" y="668338"/>
          <p14:tracePt t="6091" x="4673600" y="728663"/>
          <p14:tracePt t="6100" x="4673600" y="804863"/>
          <p14:tracePt t="6108" x="4673600" y="881063"/>
          <p14:tracePt t="6116" x="4673600" y="973138"/>
          <p14:tracePt t="6124" x="4691063" y="1074738"/>
          <p14:tracePt t="6132" x="4706938" y="1176338"/>
          <p14:tracePt t="6140" x="4724400" y="1287463"/>
          <p14:tracePt t="6149" x="4749800" y="1389063"/>
          <p14:tracePt t="6157" x="4792663" y="1506538"/>
          <p14:tracePt t="6165" x="4843463" y="1617663"/>
          <p14:tracePt t="6173" x="4902200" y="1735138"/>
          <p14:tracePt t="6181" x="4986338" y="1854200"/>
          <p14:tracePt t="6190" x="5062538" y="1938338"/>
          <p14:tracePt t="6198" x="5173663" y="2014538"/>
          <p14:tracePt t="6206" x="5275263" y="2074863"/>
          <p14:tracePt t="6214" x="5392738" y="2125663"/>
          <p14:tracePt t="6222" x="5494338" y="2166938"/>
          <p14:tracePt t="6230" x="5664200" y="2192338"/>
          <p14:tracePt t="6239" x="5943600" y="2227263"/>
          <p14:tracePt t="6247" x="6172200" y="2243138"/>
          <p14:tracePt t="6255" x="6291263" y="2252663"/>
          <p14:tracePt t="6263" x="6680200" y="2268538"/>
          <p14:tracePt t="6272" x="6934200" y="2303463"/>
          <p14:tracePt t="6280" x="7188200" y="2303463"/>
          <p14:tracePt t="6289" x="7307263" y="2303463"/>
          <p14:tracePt t="6296" x="7526338" y="2303463"/>
          <p14:tracePt t="6305" x="7739063" y="2303463"/>
          <p14:tracePt t="6312" x="7916863" y="2303463"/>
          <p14:tracePt t="6322" x="8069263" y="2303463"/>
          <p14:tracePt t="6329" x="8204200" y="2286000"/>
          <p14:tracePt t="6339" x="8247063" y="2268538"/>
          <p14:tracePt t="6345" x="8348663" y="2252663"/>
          <p14:tracePt t="6355" x="8424863" y="2243138"/>
          <p14:tracePt t="6362" x="8483600" y="2209800"/>
          <p14:tracePt t="6372" x="8534400" y="2192338"/>
          <p14:tracePt t="6378" x="8577263" y="2184400"/>
          <p14:tracePt t="6388" x="8602663" y="2184400"/>
          <p14:tracePt t="6394" x="8636000" y="2166938"/>
          <p14:tracePt t="6405" x="8669338" y="2166938"/>
          <p14:tracePt t="6419" x="8678863" y="2166938"/>
          <p14:tracePt t="6427" x="8694738" y="2166938"/>
          <p14:tracePt t="6460" x="8712200" y="2166938"/>
          <p14:tracePt t="6566" x="8694738" y="2090738"/>
          <p14:tracePt t="6574" x="8678863" y="2014538"/>
          <p14:tracePt t="6583" x="8636000" y="1912938"/>
          <p14:tracePt t="6591" x="8577263" y="1795463"/>
          <p14:tracePt t="6599" x="8501063" y="1643063"/>
          <p14:tracePt t="6607" x="8399463" y="1490663"/>
          <p14:tracePt t="6615" x="8288338" y="1346200"/>
          <p14:tracePt t="6624" x="8170863" y="1193800"/>
          <p14:tracePt t="6632" x="8069263" y="1074738"/>
          <p14:tracePt t="6640" x="7950200" y="982663"/>
          <p14:tracePt t="6648" x="7831138" y="922338"/>
          <p14:tracePt t="6656" x="7721600" y="896938"/>
          <p14:tracePt t="6665" x="7586663" y="896938"/>
          <p14:tracePt t="6673" x="7467600" y="896938"/>
          <p14:tracePt t="6681" x="7323138" y="896938"/>
          <p14:tracePt t="6689" x="7078663" y="1016000"/>
          <p14:tracePt t="6697" x="6916738" y="1135063"/>
          <p14:tracePt t="6706" x="6756400" y="1287463"/>
          <p14:tracePt t="6714" x="6604000" y="1465263"/>
          <p14:tracePt t="6722" x="6469063" y="1701800"/>
          <p14:tracePt t="6730" x="6367463" y="1938338"/>
          <p14:tracePt t="6738" x="6291263" y="2166938"/>
          <p14:tracePt t="6746" x="6273800" y="2286000"/>
          <p14:tracePt t="6755" x="6256338" y="2506663"/>
          <p14:tracePt t="6763" x="6256338" y="2700338"/>
          <p14:tracePt t="6772" x="6256338" y="2913063"/>
          <p14:tracePt t="6779" x="6291263" y="3065463"/>
          <p14:tracePt t="6788" x="6392863" y="3200400"/>
          <p14:tracePt t="6796" x="6527800" y="3302000"/>
          <p14:tracePt t="6805" x="6815138" y="3462338"/>
          <p14:tracePt t="6812" x="7018338" y="3497263"/>
          <p14:tracePt t="6821" x="7272338" y="3522663"/>
          <p14:tracePt t="6828" x="7526338" y="3522663"/>
          <p14:tracePt t="6836" x="7831138" y="3522663"/>
          <p14:tracePt t="6845" x="8094663" y="3403600"/>
          <p14:tracePt t="6853" x="8364538" y="3268663"/>
          <p14:tracePt t="6861" x="8475663" y="3182938"/>
          <p14:tracePt t="6869" x="8669338" y="3030538"/>
          <p14:tracePt t="6878" x="8796338" y="2870200"/>
          <p14:tracePt t="6886" x="8923338" y="2717800"/>
          <p14:tracePt t="6894" x="8991600" y="2557463"/>
          <p14:tracePt t="6902" x="9042400" y="2420938"/>
          <p14:tracePt t="6910" x="9050338" y="2286000"/>
          <p14:tracePt t="6918" x="9050338" y="2166938"/>
          <p14:tracePt t="6926" x="9050338" y="2090738"/>
          <p14:tracePt t="6935" x="9042400" y="2032000"/>
          <p14:tracePt t="6943" x="8966200" y="1973263"/>
          <p14:tracePt t="6951" x="8890000" y="1930400"/>
          <p14:tracePt t="6960" x="8729663" y="1879600"/>
          <p14:tracePt t="6967" x="8577263" y="1871663"/>
          <p14:tracePt t="6976" x="8382000" y="1871663"/>
          <p14:tracePt t="6984" x="8170863" y="1871663"/>
          <p14:tracePt t="6992" x="8085138" y="1912938"/>
          <p14:tracePt t="7000" x="7891463" y="1998663"/>
          <p14:tracePt t="7009" x="7713663" y="2133600"/>
          <p14:tracePt t="7017" x="7561263" y="2268538"/>
          <p14:tracePt t="7025" x="7459663" y="2438400"/>
          <p14:tracePt t="7033" x="7383463" y="2598738"/>
          <p14:tracePt t="7041" x="7348538" y="2751138"/>
          <p14:tracePt t="7049" x="7348538" y="2887663"/>
          <p14:tracePt t="7058" x="7348538" y="3014663"/>
          <p14:tracePt t="7066" x="7348538" y="3124200"/>
          <p14:tracePt t="7074" x="7442200" y="3243263"/>
          <p14:tracePt t="7082" x="7620000" y="3395663"/>
          <p14:tracePt t="7090" x="7780338" y="3454400"/>
          <p14:tracePt t="7099" x="7993063" y="3513138"/>
          <p14:tracePt t="7107" x="8221663" y="3538538"/>
          <p14:tracePt t="7115" x="8475663" y="3556000"/>
          <p14:tracePt t="7123" x="8712200" y="3556000"/>
          <p14:tracePt t="7131" x="8813800" y="3556000"/>
          <p14:tracePt t="7140" x="9050338" y="3538538"/>
          <p14:tracePt t="7148" x="9202738" y="3497263"/>
          <p14:tracePt t="7156" x="9263063" y="3454400"/>
          <p14:tracePt t="7164" x="9456738" y="3360738"/>
          <p14:tracePt t="7172" x="9532938" y="3302000"/>
          <p14:tracePt t="7181" x="9575800" y="3225800"/>
          <p14:tracePt t="7189" x="9593263" y="3167063"/>
          <p14:tracePt t="7197" x="9593263" y="3065463"/>
          <p14:tracePt t="7205" x="9593263" y="2989263"/>
          <p14:tracePt t="7213" x="9575800" y="2913063"/>
          <p14:tracePt t="7222" x="9517063" y="2827338"/>
          <p14:tracePt t="7230" x="9440863" y="2751138"/>
          <p14:tracePt t="7239" x="9355138" y="2692400"/>
          <p14:tracePt t="7246" x="9278938" y="2641600"/>
          <p14:tracePt t="7255" x="9245600" y="2633663"/>
          <p14:tracePt t="7263" x="9110663" y="2598738"/>
          <p14:tracePt t="7272" x="9085263" y="2598738"/>
          <p14:tracePt t="7279" x="9024938" y="2598738"/>
          <p14:tracePt t="7288" x="8983663" y="2598738"/>
          <p14:tracePt t="7295" x="8932863" y="2598738"/>
          <p14:tracePt t="7305" x="8907463" y="2616200"/>
          <p14:tracePt t="7312" x="8890000" y="2633663"/>
          <p14:tracePt t="7322" x="8856663" y="2641600"/>
          <p14:tracePt t="7328" x="8847138" y="2659063"/>
          <p14:tracePt t="7344" x="8847138" y="2674938"/>
          <p14:tracePt t="7355" x="8831263" y="2674938"/>
          <p14:tracePt t="7738" x="8813800" y="2674938"/>
          <p14:tracePt t="7746" x="8770938" y="2659063"/>
          <p14:tracePt t="7755" x="8737600" y="2641600"/>
          <p14:tracePt t="7762" x="8712200" y="2616200"/>
          <p14:tracePt t="7771" x="8678863" y="2598738"/>
          <p14:tracePt t="7778" x="8653463" y="2573338"/>
          <p14:tracePt t="7787" x="8618538" y="2573338"/>
          <p14:tracePt t="7795" x="8602663" y="2540000"/>
          <p14:tracePt t="7803" x="8593138" y="2522538"/>
          <p14:tracePt t="7812" x="8577263" y="2522538"/>
          <p14:tracePt t="7819" x="8542338" y="2497138"/>
          <p14:tracePt t="7828" x="8516938" y="2463800"/>
          <p14:tracePt t="7836" x="8483600" y="2446338"/>
          <p14:tracePt t="7844" x="8475663" y="2438400"/>
          <p14:tracePt t="7852" x="8458200" y="2420938"/>
          <p14:tracePt t="7860" x="8458200" y="2387600"/>
          <p14:tracePt t="7869" x="8458200" y="2379663"/>
          <p14:tracePt t="7877" x="8458200" y="2362200"/>
          <p14:tracePt t="7885" x="8458200" y="2328863"/>
          <p14:tracePt t="7893" x="8458200" y="2319338"/>
          <p14:tracePt t="7901" x="8458200" y="2286000"/>
          <p14:tracePt t="7909" x="8458200" y="2268538"/>
          <p14:tracePt t="7917" x="8458200" y="2252663"/>
          <p14:tracePt t="7926" x="8475663" y="2243138"/>
          <p14:tracePt t="7934" x="8483600" y="2243138"/>
          <p14:tracePt t="7942" x="8516938" y="2243138"/>
          <p14:tracePt t="7950" x="8534400" y="2243138"/>
          <p14:tracePt t="7958" x="8559800" y="2243138"/>
          <p14:tracePt t="7967" x="8577263" y="2243138"/>
          <p14:tracePt t="7975" x="8602663" y="2252663"/>
          <p14:tracePt t="7983" x="8636000" y="2319338"/>
          <p14:tracePt t="7991" x="8653463" y="2328863"/>
          <p14:tracePt t="8000" x="8669338" y="2379663"/>
          <p14:tracePt t="8008" x="8678863" y="2405063"/>
          <p14:tracePt t="8016" x="8678863" y="2446338"/>
          <p14:tracePt t="8024" x="8694738" y="2481263"/>
          <p14:tracePt t="8032" x="8694738" y="2506663"/>
          <p14:tracePt t="8040" x="8694738" y="2522538"/>
          <p14:tracePt t="8049" x="8694738" y="2540000"/>
          <p14:tracePt t="8057" x="8694738" y="2557463"/>
          <p14:tracePt t="8065" x="8694738" y="2573338"/>
          <p14:tracePt t="8073" x="8694738" y="2582863"/>
          <p14:tracePt t="8081" x="8678863" y="2582863"/>
          <p14:tracePt t="8090" x="8669338" y="2582863"/>
          <p14:tracePt t="8098" x="8653463" y="2582863"/>
          <p14:tracePt t="8114" x="8636000" y="2582863"/>
          <p14:tracePt t="8122" x="8618538" y="2582863"/>
          <p14:tracePt t="8131" x="8602663" y="2582863"/>
          <p14:tracePt t="8139" x="8593138" y="2540000"/>
          <p14:tracePt t="8147" x="8593138" y="2506663"/>
          <p14:tracePt t="8156" x="8593138" y="2463800"/>
          <p14:tracePt t="8163" x="8593138" y="2438400"/>
          <p14:tracePt t="8172" x="8593138" y="2387600"/>
          <p14:tracePt t="8180" x="8593138" y="2344738"/>
          <p14:tracePt t="8188" x="8593138" y="2319338"/>
          <p14:tracePt t="8196" x="8593138" y="2286000"/>
          <p14:tracePt t="8205" x="8618538" y="2268538"/>
          <p14:tracePt t="8212" x="8636000" y="2268538"/>
          <p14:tracePt t="8222" x="8653463" y="2252663"/>
          <p14:tracePt t="8229" x="8678863" y="2252663"/>
          <p14:tracePt t="8238" x="8694738" y="2252663"/>
          <p14:tracePt t="9114" x="8678863" y="2252663"/>
          <p14:tracePt t="9122" x="8653463" y="2252663"/>
          <p14:tracePt t="9130" x="8602663" y="2252663"/>
          <p14:tracePt t="9139" x="8534400" y="2252663"/>
          <p14:tracePt t="9146" x="8475663" y="2252663"/>
          <p14:tracePt t="9155" x="8382000" y="2252663"/>
          <p14:tracePt t="9163" x="8288338" y="2252663"/>
          <p14:tracePt t="9172" x="8110538" y="2252663"/>
          <p14:tracePt t="9179" x="8008938" y="2268538"/>
          <p14:tracePt t="9188" x="7831138" y="2344738"/>
          <p14:tracePt t="9196" x="7696200" y="2420938"/>
          <p14:tracePt t="9205" x="7543800" y="2506663"/>
          <p14:tracePt t="9212" x="7442200" y="2598738"/>
          <p14:tracePt t="9220" x="7332663" y="2717800"/>
          <p14:tracePt t="9228" x="7231063" y="2836863"/>
          <p14:tracePt t="9236" x="7094538" y="3090863"/>
          <p14:tracePt t="9245" x="7035800" y="3302000"/>
          <p14:tracePt t="9253" x="6977063" y="3497263"/>
          <p14:tracePt t="9261" x="6951663" y="3632200"/>
          <p14:tracePt t="9269" x="6875463" y="4021138"/>
          <p14:tracePt t="9277" x="6858000" y="4140200"/>
          <p14:tracePt t="9285" x="6840538" y="4360863"/>
          <p14:tracePt t="9294" x="6840538" y="4437063"/>
          <p14:tracePt t="9302" x="6840538" y="4605338"/>
          <p14:tracePt t="9310" x="6824663" y="4706938"/>
          <p14:tracePt t="9318" x="6824663" y="4808538"/>
          <p14:tracePt t="9326" x="6824663" y="4884738"/>
          <p14:tracePt t="9335" x="6824663" y="4927600"/>
          <p14:tracePt t="9343" x="6824663" y="4978400"/>
          <p14:tracePt t="9351" x="6824663" y="5021263"/>
          <p14:tracePt t="9359" x="6824663" y="5046663"/>
          <p14:tracePt t="9367" x="6858000" y="5080000"/>
          <p14:tracePt t="9375" x="6875463" y="5097463"/>
          <p14:tracePt t="9384" x="6900863" y="5122863"/>
          <p14:tracePt t="9392" x="6934200" y="5156200"/>
          <p14:tracePt t="9400" x="6959600" y="5181600"/>
          <p14:tracePt t="9408" x="7018338" y="5214938"/>
          <p14:tracePt t="9417" x="7035800" y="5232400"/>
          <p14:tracePt t="9425" x="7069138" y="5240338"/>
          <p14:tracePt t="9433" x="7112000" y="5257800"/>
          <p14:tracePt t="9441" x="7145338" y="5291138"/>
          <p14:tracePt t="9449" x="7188200" y="5291138"/>
          <p14:tracePt t="9458" x="7231063" y="5300663"/>
          <p14:tracePt t="9466" x="7264400" y="5316538"/>
          <p14:tracePt t="9474" x="7332663" y="5316538"/>
          <p14:tracePt t="9482" x="7399338" y="5316538"/>
          <p14:tracePt t="9490" x="7442200" y="5316538"/>
          <p14:tracePt t="9498" x="7485063" y="5275263"/>
          <p14:tracePt t="9507" x="7561263" y="5199063"/>
          <p14:tracePt t="9515" x="7637463" y="5113338"/>
          <p14:tracePt t="9523" x="7754938" y="4919663"/>
          <p14:tracePt t="9531" x="7856538" y="4706938"/>
          <p14:tracePt t="9539" x="7967663" y="4452938"/>
          <p14:tracePt t="9548" x="8034338" y="4165600"/>
          <p14:tracePt t="9556" x="8110538" y="3886200"/>
          <p14:tracePt t="9564" x="8170863" y="3556000"/>
          <p14:tracePt t="9572" x="8170863" y="3454400"/>
          <p14:tracePt t="9580" x="8170863" y="3344863"/>
          <p14:tracePt t="9589" x="8170863" y="3182938"/>
          <p14:tracePt t="9597" x="8170863" y="3065463"/>
          <p14:tracePt t="9605" x="8170863" y="2989263"/>
          <p14:tracePt t="9613" x="8094663" y="2887663"/>
          <p14:tracePt t="9622" x="8051800" y="2887663"/>
          <p14:tracePt t="9629" x="7932738" y="2887663"/>
          <p14:tracePt t="9639" x="7840663" y="2913063"/>
          <p14:tracePt t="9646" x="7713663" y="3081338"/>
          <p14:tracePt t="9655" x="7543800" y="3284538"/>
          <p14:tracePt t="9662" x="7213600" y="3827463"/>
          <p14:tracePt t="9672" x="7112000" y="4030663"/>
          <p14:tracePt t="9679" x="6959600" y="4437063"/>
          <p14:tracePt t="9688" x="6840538" y="4826000"/>
          <p14:tracePt t="9695" x="6738938" y="5257800"/>
          <p14:tracePt t="9705" x="6680200" y="5681663"/>
          <p14:tracePt t="9711" x="6680200" y="5842000"/>
          <p14:tracePt t="9722" x="6680200" y="6154738"/>
          <p14:tracePt t="9728" x="6680200" y="6443663"/>
          <p14:tracePt t="9739" x="6705600" y="6646863"/>
          <p14:tracePt t="9818" x="8364538" y="6697663"/>
          <p14:tracePt t="9826" x="8542338" y="6332538"/>
          <p14:tracePt t="9834" x="8694738" y="5859463"/>
          <p14:tracePt t="9842" x="8890000" y="5037138"/>
          <p14:tracePt t="9851" x="8907463" y="4732338"/>
          <p14:tracePt t="9859" x="8907463" y="4241800"/>
          <p14:tracePt t="9867" x="8907463" y="4030663"/>
          <p14:tracePt t="9875" x="8907463" y="3675063"/>
          <p14:tracePt t="9883" x="8831263" y="3395663"/>
          <p14:tracePt t="9892" x="8755063" y="3182938"/>
          <p14:tracePt t="9900" x="8669338" y="3065463"/>
          <p14:tracePt t="9908" x="8593138" y="3005138"/>
          <p14:tracePt t="9916" x="8475663" y="2954338"/>
          <p14:tracePt t="9924" x="8382000" y="2954338"/>
          <p14:tracePt t="9932" x="8280400" y="3030538"/>
          <p14:tracePt t="9941" x="8128000" y="3225800"/>
          <p14:tracePt t="9949" x="7975600" y="3513138"/>
          <p14:tracePt t="9957" x="7797800" y="3827463"/>
          <p14:tracePt t="9965" x="7653338" y="4157663"/>
          <p14:tracePt t="9974" x="7518400" y="4529138"/>
          <p14:tracePt t="9981" x="7485063" y="4665663"/>
          <p14:tracePt t="9990" x="7399338" y="4978400"/>
          <p14:tracePt t="9998" x="7348538" y="5232400"/>
          <p14:tracePt t="10006" x="7332663" y="5468938"/>
          <p14:tracePt t="10014" x="7332663" y="5621338"/>
          <p14:tracePt t="10023" x="7332663" y="5748338"/>
          <p14:tracePt t="10031" x="7332663" y="5842000"/>
          <p14:tracePt t="10039" x="7366000" y="5918200"/>
          <p14:tracePt t="10047" x="7424738" y="5976938"/>
          <p14:tracePt t="10056" x="7467600" y="5994400"/>
          <p14:tracePt t="10064" x="7543800" y="6002338"/>
          <p14:tracePt t="10072" x="7620000" y="6002338"/>
          <p14:tracePt t="10080" x="7754938" y="5961063"/>
          <p14:tracePt t="10088" x="7856538" y="5859463"/>
          <p14:tracePt t="10097" x="8008938" y="5722938"/>
          <p14:tracePt t="10105" x="8085138" y="5630863"/>
          <p14:tracePt t="10113" x="8221663" y="5494338"/>
          <p14:tracePt t="10122" x="8339138" y="5351463"/>
          <p14:tracePt t="10129" x="8382000" y="5300663"/>
          <p14:tracePt t="10138" x="8458200" y="5214938"/>
          <p14:tracePt t="10145" x="8516938" y="5138738"/>
          <p14:tracePt t="10154" x="8559800" y="5097463"/>
          <p14:tracePt t="10162" x="8602663" y="5046663"/>
          <p14:tracePt t="10170" x="8618538" y="5037138"/>
          <p14:tracePt t="10178" x="8618538" y="5021263"/>
          <p14:tracePt t="10186" x="8636000" y="5021263"/>
          <p14:tracePt t="10211" x="8636000" y="5003800"/>
          <p14:tracePt t="10252" x="8618538" y="5003800"/>
          <p14:tracePt t="10260" x="8602663" y="5003800"/>
          <p14:tracePt t="10268" x="8593138" y="4986338"/>
          <p14:tracePt t="10277" x="8577263" y="4986338"/>
          <p14:tracePt t="10285" x="8577263" y="4978400"/>
          <p14:tracePt t="10293" x="8559800" y="4978400"/>
          <p14:tracePt t="10301" x="8542338" y="4978400"/>
          <p14:tracePt t="10309" x="8542338" y="4960938"/>
          <p14:tracePt t="10317" x="8534400" y="4960938"/>
          <p14:tracePt t="10326" x="8516938" y="4945063"/>
          <p14:tracePt t="10334" x="8501063" y="4927600"/>
          <p14:tracePt t="10342" x="8501063" y="4919663"/>
          <p14:tracePt t="10350" x="8458200" y="4884738"/>
          <p14:tracePt t="10359" x="8440738" y="4843463"/>
          <p14:tracePt t="10367" x="8424863" y="4792663"/>
          <p14:tracePt t="10375" x="8399463" y="4732338"/>
          <p14:tracePt t="10383" x="8364538" y="4665663"/>
          <p14:tracePt t="10391" x="8323263" y="4589463"/>
          <p14:tracePt t="10399" x="8305800" y="4513263"/>
          <p14:tracePt t="10407" x="8288338" y="4470400"/>
          <p14:tracePt t="10416" x="8262938" y="4411663"/>
          <p14:tracePt t="10424" x="8247063" y="4360863"/>
          <p14:tracePt t="10432" x="8229600" y="4335463"/>
          <p14:tracePt t="10440" x="8229600" y="4300538"/>
          <p14:tracePt t="10448" x="8229600" y="4275138"/>
          <p14:tracePt t="10457" x="8229600" y="4259263"/>
          <p14:tracePt t="10465" x="8229600" y="4241800"/>
          <p14:tracePt t="10481" x="8229600" y="4224338"/>
          <p14:tracePt t="10498" x="8247063" y="4224338"/>
          <p14:tracePt t="10506" x="8262938" y="4216400"/>
          <p14:tracePt t="10514" x="8280400" y="4216400"/>
          <p14:tracePt t="10530" x="8288338" y="4216400"/>
          <p14:tracePt t="10547" x="8305800" y="4216400"/>
          <p14:tracePt t="10555" x="8323263" y="4216400"/>
          <p14:tracePt t="10563" x="8339138" y="4224338"/>
          <p14:tracePt t="10572" x="8348663" y="4241800"/>
          <p14:tracePt t="10580" x="8348663" y="4259263"/>
          <p14:tracePt t="10589" x="8364538" y="4284663"/>
          <p14:tracePt t="10596" x="8382000" y="4318000"/>
          <p14:tracePt t="10605" x="8399463" y="4335463"/>
          <p14:tracePt t="10612" x="8399463" y="4351338"/>
          <p14:tracePt t="10622" x="8415338" y="4360863"/>
          <p14:tracePt t="10629" x="8415338" y="4376738"/>
          <p14:tracePt t="10645" x="8424863" y="4376738"/>
          <p14:tracePt t="10653" x="8424863" y="4394200"/>
          <p14:tracePt t="12988" x="8424863" y="4376738"/>
          <p14:tracePt t="12996" x="8415338" y="4376738"/>
          <p14:tracePt t="13020" x="8399463" y="4360863"/>
          <p14:tracePt t="13241" x="8415338" y="4360863"/>
          <p14:tracePt t="13249" x="8424863" y="4360863"/>
          <p14:tracePt t="13258" x="8458200" y="4335463"/>
          <p14:tracePt t="13266" x="8534400" y="4284663"/>
          <p14:tracePt t="13274" x="8593138" y="4241800"/>
          <p14:tracePt t="13282" x="8678863" y="4165600"/>
          <p14:tracePt t="13291" x="8788400" y="4106863"/>
          <p14:tracePt t="13299" x="8890000" y="4030663"/>
          <p14:tracePt t="13307" x="8932863" y="4021138"/>
          <p14:tracePt t="13315" x="9009063" y="3970338"/>
          <p14:tracePt t="13323" x="9085263" y="3929063"/>
          <p14:tracePt t="13331" x="9177338" y="3911600"/>
          <p14:tracePt t="13340" x="9220200" y="3903663"/>
          <p14:tracePt t="13348" x="9245600" y="3886200"/>
          <p14:tracePt t="13356" x="9278938" y="3886200"/>
          <p14:tracePt t="13364" x="9304338" y="3886200"/>
          <p14:tracePt t="13380" x="9321800" y="3886200"/>
          <p14:tracePt t="13397" x="9339263" y="3886200"/>
          <p14:tracePt t="13413" x="9339263" y="3903663"/>
          <p14:tracePt t="13422" x="9321800" y="3944938"/>
          <p14:tracePt t="13430" x="9278938" y="4005263"/>
          <p14:tracePt t="13439" x="9220200" y="4064000"/>
          <p14:tracePt t="13446" x="9144000" y="4140200"/>
          <p14:tracePt t="13455" x="9050338" y="4198938"/>
          <p14:tracePt t="13463" x="8948738" y="4284663"/>
          <p14:tracePt t="13472" x="8831263" y="4360863"/>
          <p14:tracePt t="13479" x="8694738" y="4452938"/>
          <p14:tracePt t="13487" x="8577263" y="4513263"/>
          <p14:tracePt t="13495" x="8415338" y="4589463"/>
          <p14:tracePt t="13504" x="8280400" y="4648200"/>
          <p14:tracePt t="13511" x="8110538" y="4724400"/>
          <p14:tracePt t="13520" x="7950200" y="4767263"/>
          <p14:tracePt t="13528" x="7831138" y="4808538"/>
          <p14:tracePt t="13536" x="7696200" y="4843463"/>
          <p14:tracePt t="13544" x="7561263" y="4868863"/>
          <p14:tracePt t="13552" x="7442200" y="4884738"/>
          <p14:tracePt t="13561" x="7399338" y="4884738"/>
          <p14:tracePt t="13569" x="7307263" y="4902200"/>
          <p14:tracePt t="13577" x="7231063" y="4902200"/>
          <p14:tracePt t="13585" x="7154863" y="4919663"/>
          <p14:tracePt t="13593" x="7112000" y="4927600"/>
          <p14:tracePt t="13602" x="7078663" y="4927600"/>
          <p14:tracePt t="13610" x="7053263" y="4927600"/>
          <p14:tracePt t="13618" x="7035800" y="4927600"/>
          <p14:tracePt t="13626" x="7018338" y="4927600"/>
          <p14:tracePt t="13806" x="7035800" y="4927600"/>
          <p14:tracePt t="13815" x="7053263" y="4927600"/>
          <p14:tracePt t="13831" x="7078663" y="4927600"/>
          <p14:tracePt t="13847" x="7094538" y="4927600"/>
          <p14:tracePt t="13856" x="7112000" y="4927600"/>
          <p14:tracePt t="13864" x="7112000" y="4919663"/>
          <p14:tracePt t="13880" x="7129463" y="4919663"/>
          <p14:tracePt t="13905" x="7145338" y="4919663"/>
          <p14:tracePt t="14019" x="7145338" y="4902200"/>
          <p14:tracePt t="14199" x="7154863" y="4902200"/>
          <p14:tracePt t="14208" x="7170738" y="4902200"/>
          <p14:tracePt t="14216" x="7188200" y="4884738"/>
          <p14:tracePt t="14224" x="7213600" y="4884738"/>
          <p14:tracePt t="14232" x="7231063" y="4884738"/>
          <p14:tracePt t="14241" x="7264400" y="4884738"/>
          <p14:tracePt t="14249" x="7289800" y="4868863"/>
          <p14:tracePt t="14257" x="7323138" y="4868863"/>
          <p14:tracePt t="14265" x="7348538" y="4868863"/>
          <p14:tracePt t="14273" x="7383463" y="4859338"/>
          <p14:tracePt t="14282" x="7408863" y="4859338"/>
          <p14:tracePt t="14290" x="7424738" y="4859338"/>
          <p14:tracePt t="14298" x="7442200" y="4859338"/>
          <p14:tracePt t="14306" x="7467600" y="4843463"/>
          <p14:tracePt t="14314" x="7485063" y="4843463"/>
          <p14:tracePt t="14323" x="7500938" y="4843463"/>
          <p14:tracePt t="14330" x="7526338" y="4843463"/>
          <p14:tracePt t="14339" x="7526338" y="4826000"/>
          <p14:tracePt t="14347" x="7543800" y="4826000"/>
          <p14:tracePt t="14355" x="7561263" y="4808538"/>
          <p14:tracePt t="14363" x="7577138" y="4808538"/>
          <p14:tracePt t="14372" x="7586663" y="4792663"/>
          <p14:tracePt t="14380" x="7602538" y="4783138"/>
          <p14:tracePt t="14389" x="7637463" y="4767263"/>
          <p14:tracePt t="14405" x="7653338" y="4749800"/>
          <p14:tracePt t="14422" x="7662863" y="4749800"/>
          <p14:tracePt t="14437" x="7678738" y="4749800"/>
          <p14:tracePt t="14445" x="7678738" y="4732338"/>
          <p14:tracePt t="14560" x="7696200" y="4732338"/>
          <p14:tracePt t="14568" x="7754938" y="4706938"/>
          <p14:tracePt t="14576" x="7840663" y="4630738"/>
          <p14:tracePt t="14585" x="7993063" y="4572000"/>
          <p14:tracePt t="14593" x="8161338" y="4478338"/>
          <p14:tracePt t="14601" x="8399463" y="4376738"/>
          <p14:tracePt t="14609" x="8618538" y="4300538"/>
          <p14:tracePt t="14617" x="8755063" y="4275138"/>
          <p14:tracePt t="14626" x="9009063" y="4216400"/>
          <p14:tracePt t="14633" x="9245600" y="4183063"/>
          <p14:tracePt t="14642" x="9499600" y="4165600"/>
          <p14:tracePt t="14650" x="9694863" y="4165600"/>
          <p14:tracePt t="14658" x="9863138" y="4165600"/>
          <p14:tracePt t="14666" x="10007600" y="4165600"/>
          <p14:tracePt t="14674" x="10058400" y="4165600"/>
          <p14:tracePt t="14683" x="10160000" y="4165600"/>
          <p14:tracePt t="14691" x="10218738" y="4165600"/>
          <p14:tracePt t="14699" x="10253663" y="4165600"/>
          <p14:tracePt t="14707" x="10279063" y="4165600"/>
          <p14:tracePt t="14716" x="10294938" y="4165600"/>
          <p14:tracePt t="14724" x="10294938" y="4183063"/>
          <p14:tracePt t="14732" x="10312400" y="4183063"/>
          <p14:tracePt t="14773" x="10294938" y="4198938"/>
          <p14:tracePt t="14781" x="10261600" y="4216400"/>
          <p14:tracePt t="14789" x="10218738" y="4224338"/>
          <p14:tracePt t="14797" x="10160000" y="4259263"/>
          <p14:tracePt t="14806" x="10101263" y="4284663"/>
          <p14:tracePt t="14814" x="10025063" y="4318000"/>
          <p14:tracePt t="14822" x="9948863" y="4351338"/>
          <p14:tracePt t="14830" x="9872663" y="4360863"/>
          <p14:tracePt t="14839" x="9753600" y="4419600"/>
          <p14:tracePt t="14847" x="9652000" y="4452938"/>
          <p14:tracePt t="14855" x="9517063" y="4495800"/>
          <p14:tracePt t="14863" x="9398000" y="4538663"/>
          <p14:tracePt t="14872" x="9263063" y="4589463"/>
          <p14:tracePt t="14879" x="9101138" y="4665663"/>
          <p14:tracePt t="14888" x="8966200" y="4706938"/>
          <p14:tracePt t="14896" x="8831263" y="4767263"/>
          <p14:tracePt t="14905" x="8678863" y="4843463"/>
          <p14:tracePt t="14912" x="8542338" y="4884738"/>
          <p14:tracePt t="14920" x="8424863" y="4945063"/>
          <p14:tracePt t="14929" x="8382000" y="4960938"/>
          <p14:tracePt t="14937" x="8305800" y="5003800"/>
          <p14:tracePt t="14945" x="8229600" y="5037138"/>
          <p14:tracePt t="14953" x="8145463" y="5046663"/>
          <p14:tracePt t="14961" x="8094663" y="5080000"/>
          <p14:tracePt t="14970" x="8051800" y="5080000"/>
          <p14:tracePt t="14978" x="8026400" y="5097463"/>
          <p14:tracePt t="14986" x="7993063" y="5097463"/>
          <p14:tracePt t="14994" x="7975600" y="5113338"/>
          <p14:tracePt t="15002" x="7967663" y="5113338"/>
          <p14:tracePt t="15010" x="7932738" y="5113338"/>
          <p14:tracePt t="15019" x="7916863" y="5113338"/>
          <p14:tracePt t="15027" x="7907338" y="5113338"/>
          <p14:tracePt t="15035" x="7891463" y="5113338"/>
          <p14:tracePt t="15043" x="7874000" y="5113338"/>
          <p14:tracePt t="15052" x="7856538" y="5113338"/>
          <p14:tracePt t="15067" x="7831138" y="5113338"/>
          <p14:tracePt t="15076" x="7815263" y="5113338"/>
          <p14:tracePt t="15084" x="7797800" y="5113338"/>
          <p14:tracePt t="15092" x="7780338" y="5113338"/>
          <p14:tracePt t="15100" x="7772400" y="5113338"/>
          <p14:tracePt t="15117" x="7754938" y="5097463"/>
          <p14:tracePt t="15125" x="7739063" y="5097463"/>
          <p14:tracePt t="15133" x="7721600" y="5097463"/>
          <p14:tracePt t="15149" x="7713663" y="5097463"/>
          <p14:tracePt t="18737" x="7696200" y="5097463"/>
          <p14:tracePt t="18745" x="7678738" y="5097463"/>
          <p14:tracePt t="18753" x="7653338" y="5097463"/>
          <p14:tracePt t="18762" x="7586663" y="5097463"/>
          <p14:tracePt t="18770" x="7543800" y="5097463"/>
          <p14:tracePt t="18778" x="7518400" y="5113338"/>
          <p14:tracePt t="18786" x="7467600" y="5113338"/>
          <p14:tracePt t="18794" x="7424738" y="5122863"/>
          <p14:tracePt t="18802" x="7399338" y="5138738"/>
          <p14:tracePt t="18811" x="7348538" y="5156200"/>
          <p14:tracePt t="18819" x="7323138" y="5156200"/>
          <p14:tracePt t="18827" x="7289800" y="5181600"/>
          <p14:tracePt t="18835" x="7272338" y="5199063"/>
          <p14:tracePt t="18843" x="7264400" y="5199063"/>
          <p14:tracePt t="18851" x="7246938" y="5214938"/>
          <p14:tracePt t="18860" x="7231063" y="5214938"/>
          <p14:tracePt t="18868" x="7231063" y="5232400"/>
          <p14:tracePt t="18893" x="7231063" y="5240338"/>
          <p14:tracePt t="18901" x="7213600" y="5257800"/>
          <p14:tracePt t="18925" x="7213600" y="5275263"/>
          <p14:tracePt t="18933" x="7213600" y="5291138"/>
          <p14:tracePt t="18942" x="7205663" y="5300663"/>
          <p14:tracePt t="18950" x="7205663" y="5316538"/>
          <p14:tracePt t="18958" x="7188200" y="5334000"/>
          <p14:tracePt t="18974" x="7188200" y="5351463"/>
          <p14:tracePt t="18983" x="7170738" y="5367338"/>
          <p14:tracePt t="18991" x="7170738" y="5376863"/>
          <p14:tracePt t="19007" x="7170738" y="5392738"/>
          <p14:tracePt t="19015" x="7170738" y="5410200"/>
          <p14:tracePt t="19024" x="7170738" y="5427663"/>
          <p14:tracePt t="19032" x="7170738" y="5435600"/>
          <p14:tracePt t="19040" x="7170738" y="5453063"/>
          <p14:tracePt t="19048" x="7170738" y="5468938"/>
          <p14:tracePt t="19065" x="7188200" y="5494338"/>
          <p14:tracePt t="19073" x="7205663" y="5494338"/>
          <p14:tracePt t="19081" x="7213600" y="5511800"/>
          <p14:tracePt t="19089" x="7231063" y="5529263"/>
          <p14:tracePt t="19097" x="7264400" y="5529263"/>
          <p14:tracePt t="19106" x="7289800" y="5529263"/>
          <p14:tracePt t="19114" x="7332663" y="5545138"/>
          <p14:tracePt t="19122" x="7383463" y="5545138"/>
          <p14:tracePt t="19130" x="7442200" y="5545138"/>
          <p14:tracePt t="19139" x="7518400" y="5545138"/>
          <p14:tracePt t="19146" x="7602538" y="5494338"/>
          <p14:tracePt t="19156" x="7678738" y="5468938"/>
          <p14:tracePt t="19163" x="7797800" y="5410200"/>
          <p14:tracePt t="19172" x="7932738" y="5316538"/>
          <p14:tracePt t="19179" x="8085138" y="5257800"/>
          <p14:tracePt t="19189" x="8247063" y="5199063"/>
          <p14:tracePt t="19196" x="8382000" y="5138738"/>
          <p14:tracePt t="19204" x="8516938" y="5097463"/>
          <p14:tracePt t="19212" x="8636000" y="5062538"/>
          <p14:tracePt t="19220" x="8755063" y="5037138"/>
          <p14:tracePt t="19228" x="8788400" y="5037138"/>
          <p14:tracePt t="19236" x="8890000" y="5021263"/>
          <p14:tracePt t="19245" x="8966200" y="5021263"/>
          <p14:tracePt t="19253" x="9024938" y="5021263"/>
          <p14:tracePt t="19261" x="9067800" y="5021263"/>
          <p14:tracePt t="19269" x="9110663" y="5021263"/>
          <p14:tracePt t="19277" x="9126538" y="5021263"/>
          <p14:tracePt t="19286" x="9161463" y="5021263"/>
          <p14:tracePt t="19302" x="9177338" y="5037138"/>
          <p14:tracePt t="19335" x="9177338" y="5046663"/>
          <p14:tracePt t="19351" x="9177338" y="5062538"/>
          <p14:tracePt t="19367" x="9161463" y="5062538"/>
          <p14:tracePt t="19384" x="9144000" y="5080000"/>
          <p14:tracePt t="19392" x="9126538" y="5080000"/>
          <p14:tracePt t="19400" x="9110663" y="5097463"/>
          <p14:tracePt t="19417" x="9101138" y="5097463"/>
          <p14:tracePt t="19425" x="9067800" y="5097463"/>
          <p14:tracePt t="19433" x="9067800" y="5113338"/>
          <p14:tracePt t="19441" x="9050338" y="5113338"/>
          <p14:tracePt t="19449" x="9042400" y="5113338"/>
          <p14:tracePt t="19457" x="9009063" y="5113338"/>
          <p14:tracePt t="19466" x="8991600" y="5113338"/>
          <p14:tracePt t="19474" x="8983663" y="5113338"/>
          <p14:tracePt t="19482" x="8966200" y="5113338"/>
          <p14:tracePt t="19490" x="8948738" y="5113338"/>
          <p14:tracePt t="19499" x="8932863" y="5113338"/>
          <p14:tracePt t="19507" x="8923338" y="5113338"/>
          <p14:tracePt t="19515" x="8890000" y="5113338"/>
          <p14:tracePt t="19523" x="8872538" y="5113338"/>
          <p14:tracePt t="19531" x="8856663" y="5113338"/>
          <p14:tracePt t="19540" x="8847138" y="5113338"/>
          <p14:tracePt t="19548" x="8813800" y="5097463"/>
          <p14:tracePt t="19556" x="8788400" y="5097463"/>
          <p14:tracePt t="19564" x="8770938" y="5080000"/>
          <p14:tracePt t="19572" x="8729663" y="5062538"/>
          <p14:tracePt t="19580" x="8712200" y="5062538"/>
          <p14:tracePt t="19589" x="8669338" y="5046663"/>
          <p14:tracePt t="19597" x="8636000" y="5037138"/>
          <p14:tracePt t="19605" x="8602663" y="5037138"/>
          <p14:tracePt t="19613" x="8577263" y="5021263"/>
          <p14:tracePt t="19622" x="8534400" y="5021263"/>
          <p14:tracePt t="19630" x="8501063" y="5003800"/>
          <p14:tracePt t="19639" x="8458200" y="5003800"/>
          <p14:tracePt t="19646" x="8424863" y="4986338"/>
          <p14:tracePt t="19655" x="8382000" y="4986338"/>
          <p14:tracePt t="19662" x="8348663" y="4986338"/>
          <p14:tracePt t="19672" x="8305800" y="4978400"/>
          <p14:tracePt t="19679" x="8247063" y="4978400"/>
          <p14:tracePt t="19687" x="8221663" y="4960938"/>
          <p14:tracePt t="19695" x="8170863" y="4960938"/>
          <p14:tracePt t="19703" x="8128000" y="4960938"/>
          <p14:tracePt t="19712" x="8094663" y="4960938"/>
          <p14:tracePt t="19720" x="8069263" y="4960938"/>
          <p14:tracePt t="19728" x="8034338" y="4960938"/>
          <p14:tracePt t="19736" x="8008938" y="4960938"/>
          <p14:tracePt t="19744" x="7993063" y="4960938"/>
          <p14:tracePt t="19753" x="7975600" y="4960938"/>
          <p14:tracePt t="19769" x="7967663" y="4960938"/>
          <p14:tracePt t="19785" x="7967663" y="4978400"/>
          <p14:tracePt t="19810" x="7967663" y="4986338"/>
          <p14:tracePt t="19834" x="7993063" y="5021263"/>
          <p14:tracePt t="19843" x="8034338" y="5046663"/>
          <p14:tracePt t="19851" x="8094663" y="5080000"/>
          <p14:tracePt t="19859" x="8170863" y="5122863"/>
          <p14:tracePt t="19867" x="8247063" y="5156200"/>
          <p14:tracePt t="19875" x="8339138" y="5199063"/>
          <p14:tracePt t="19884" x="8458200" y="5214938"/>
          <p14:tracePt t="19892" x="8602663" y="5232400"/>
          <p14:tracePt t="19900" x="8770938" y="5240338"/>
          <p14:tracePt t="19908" x="9024938" y="5240338"/>
          <p14:tracePt t="19916" x="9237663" y="5240338"/>
          <p14:tracePt t="19925" x="9321800" y="5232400"/>
          <p14:tracePt t="19933" x="9532938" y="5181600"/>
          <p14:tracePt t="19941" x="9728200" y="5122863"/>
          <p14:tracePt t="19949" x="9906000" y="5080000"/>
          <p14:tracePt t="19957" x="10083800" y="5021263"/>
          <p14:tracePt t="19966" x="10218738" y="5003800"/>
          <p14:tracePt t="19974" x="10279063" y="4986338"/>
          <p14:tracePt t="19982" x="10396538" y="4978400"/>
          <p14:tracePt t="19990" x="10472738" y="4978400"/>
          <p14:tracePt t="19998" x="10533063" y="4978400"/>
          <p14:tracePt t="20006" x="10574338" y="4978400"/>
          <p14:tracePt t="20015" x="10609263" y="4978400"/>
          <p14:tracePt t="20023" x="10634663" y="4978400"/>
          <p14:tracePt t="20039" x="10650538" y="4978400"/>
          <p14:tracePt t="20080" x="10634663" y="4986338"/>
          <p14:tracePt t="20089" x="10609263" y="4986338"/>
          <p14:tracePt t="20096" x="10591800" y="5003800"/>
          <p14:tracePt t="20106" x="10566400" y="5003800"/>
          <p14:tracePt t="20113" x="10533063" y="5021263"/>
          <p14:tracePt t="20122" x="10515600" y="5021263"/>
          <p14:tracePt t="20129" x="10507663" y="5021263"/>
          <p14:tracePt t="20138" x="10490200" y="5021263"/>
          <p14:tracePt t="20146" x="10472738" y="5021263"/>
          <p14:tracePt t="20154" x="10456863" y="5021263"/>
          <p14:tracePt t="20162" x="10447338" y="5021263"/>
          <p14:tracePt t="20432" x="10431463" y="5021263"/>
          <p14:tracePt t="20441" x="10380663" y="5021263"/>
          <p14:tracePt t="20449" x="10312400" y="5037138"/>
          <p14:tracePt t="20457" x="10236200" y="5062538"/>
          <p14:tracePt t="20465" x="10142538" y="5080000"/>
          <p14:tracePt t="20473" x="10025063" y="5113338"/>
          <p14:tracePt t="20482" x="9888538" y="5138738"/>
          <p14:tracePt t="20490" x="9753600" y="5173663"/>
          <p14:tracePt t="20498" x="9618663" y="5199063"/>
          <p14:tracePt t="20506" x="9491663" y="5232400"/>
          <p14:tracePt t="20514" x="9380538" y="5257800"/>
          <p14:tracePt t="20523" x="9245600" y="5300663"/>
          <p14:tracePt t="20530" x="9126538" y="5351463"/>
          <p14:tracePt t="20539" x="9024938" y="5376863"/>
          <p14:tracePt t="20547" x="8923338" y="5427663"/>
          <p14:tracePt t="20555" x="8831263" y="5468938"/>
          <p14:tracePt t="20563" x="8796338" y="5486400"/>
          <p14:tracePt t="20572" x="8729663" y="5511800"/>
          <p14:tracePt t="20580" x="8669338" y="5529263"/>
          <p14:tracePt t="20589" x="8636000" y="5554663"/>
          <p14:tracePt t="20596" x="8593138" y="5570538"/>
          <p14:tracePt t="20605" x="8577263" y="5570538"/>
          <p14:tracePt t="20612" x="8559800" y="5588000"/>
          <p14:tracePt t="20622" x="8542338" y="5588000"/>
          <p14:tracePt t="24056" x="8593138" y="5588000"/>
          <p14:tracePt t="24064" x="8653463" y="5570538"/>
          <p14:tracePt t="24073" x="8678863" y="5554663"/>
          <p14:tracePt t="24081" x="8712200" y="5554663"/>
          <p14:tracePt t="24089" x="8729663" y="5554663"/>
          <p14:tracePt t="24106" x="8737600" y="5554663"/>
          <p14:tracePt t="24154" x="8729663" y="5554663"/>
          <p14:tracePt t="24162" x="8678863" y="5554663"/>
          <p14:tracePt t="24170" x="8618538" y="5570538"/>
          <p14:tracePt t="24179" x="8516938" y="5605463"/>
          <p14:tracePt t="24187" x="8440738" y="5646738"/>
          <p14:tracePt t="24195" x="8339138" y="5689600"/>
          <p14:tracePt t="24203" x="8221663" y="5722938"/>
          <p14:tracePt t="24211" x="8128000" y="5765800"/>
          <p14:tracePt t="24220" x="8069263" y="5783263"/>
          <p14:tracePt t="24228" x="7907338" y="5842000"/>
          <p14:tracePt t="24236" x="7856538" y="5842000"/>
          <p14:tracePt t="24244" x="7797800" y="5859463"/>
          <p14:tracePt t="24252" x="7739063" y="5875338"/>
          <p14:tracePt t="24261" x="7696200" y="5875338"/>
          <p14:tracePt t="24269" x="7662863" y="5884863"/>
          <p14:tracePt t="24277" x="7637463" y="5884863"/>
          <p14:tracePt t="24285" x="7620000" y="5900738"/>
          <p14:tracePt t="24294" x="7602538" y="5900738"/>
          <p14:tracePt t="24310" x="7586663" y="5900738"/>
          <p14:tracePt t="24433" x="7602538" y="5900738"/>
          <p14:tracePt t="24441" x="7602538" y="5918200"/>
          <p14:tracePt t="24539" x="7620000" y="5935663"/>
          <p14:tracePt t="24597" x="7620000" y="5943600"/>
          <p14:tracePt t="24613" x="7637463" y="5943600"/>
          <p14:tracePt t="24629" x="7637463" y="5961063"/>
          <p14:tracePt t="24638" x="7653338" y="5976938"/>
          <p14:tracePt t="24646" x="7653338" y="5994400"/>
          <p14:tracePt t="24654" x="7662863" y="6002338"/>
          <p14:tracePt t="24662" x="7678738" y="6019800"/>
          <p14:tracePt t="24670" x="7696200" y="6037263"/>
          <p14:tracePt t="24678" x="7713663" y="6062663"/>
          <p14:tracePt t="24686" x="7739063" y="6096000"/>
          <p14:tracePt t="24695" x="7772400" y="6113463"/>
          <p14:tracePt t="24703" x="7797800" y="6138863"/>
          <p14:tracePt t="24711" x="7815263" y="6154738"/>
          <p14:tracePt t="24719" x="7891463" y="6189663"/>
          <p14:tracePt t="24728" x="7932738" y="6189663"/>
          <p14:tracePt t="24736" x="7993063" y="6189663"/>
          <p14:tracePt t="24744" x="8051800" y="6189663"/>
          <p14:tracePt t="24752" x="8161338" y="6189663"/>
          <p14:tracePt t="24760" x="8229600" y="6129338"/>
          <p14:tracePt t="24769" x="8348663" y="6062663"/>
          <p14:tracePt t="24776" x="8458200" y="5976938"/>
          <p14:tracePt t="24785" x="8577263" y="5900738"/>
          <p14:tracePt t="24793" x="8694738" y="5799138"/>
          <p14:tracePt t="24801" x="8729663" y="5765800"/>
          <p14:tracePt t="24809" x="8796338" y="5689600"/>
          <p14:tracePt t="24818" x="8856663" y="5630863"/>
          <p14:tracePt t="24826" x="8907463" y="5588000"/>
          <p14:tracePt t="24834" x="8932863" y="5554663"/>
          <p14:tracePt t="24842" x="8966200" y="5529263"/>
          <p14:tracePt t="24850" x="8983663" y="5529263"/>
          <p14:tracePt t="24866" x="8983663" y="5511800"/>
          <p14:tracePt t="24883" x="8991600" y="5511800"/>
          <p14:tracePt t="24932" x="8991600" y="5545138"/>
          <p14:tracePt t="24940" x="8983663" y="5554663"/>
          <p14:tracePt t="24949" x="8948738" y="5605463"/>
          <p14:tracePt t="24957" x="8907463" y="5664200"/>
          <p14:tracePt t="24965" x="8890000" y="5689600"/>
          <p14:tracePt t="24973" x="8847138" y="5740400"/>
          <p14:tracePt t="24981" x="8813800" y="5783263"/>
          <p14:tracePt t="24990" x="8770938" y="5824538"/>
          <p14:tracePt t="24998" x="8755063" y="5859463"/>
          <p14:tracePt t="25006" x="8729663" y="5884863"/>
          <p14:tracePt t="25014" x="8694738" y="5900738"/>
          <p14:tracePt t="25023" x="8678863" y="5918200"/>
          <p14:tracePt t="25030" x="8669338" y="5918200"/>
          <p14:tracePt t="25039" x="8653463" y="5935663"/>
          <p14:tracePt t="25056" x="8653463" y="5943600"/>
          <p14:tracePt t="25072" x="8636000" y="5943600"/>
          <p14:tracePt t="25792" x="8618538" y="5943600"/>
          <p14:tracePt t="25808" x="8602663" y="5943600"/>
          <p14:tracePt t="25824" x="8593138" y="5943600"/>
          <p14:tracePt t="25833" x="8577263" y="5943600"/>
          <p14:tracePt t="25849" x="8559800" y="5943600"/>
          <p14:tracePt t="25857" x="8559800" y="5935663"/>
          <p14:tracePt t="25866" x="8534400" y="5935663"/>
          <p14:tracePt t="25874" x="8516938" y="5918200"/>
          <p14:tracePt t="25890" x="8483600" y="5918200"/>
          <p14:tracePt t="25898" x="8475663" y="5900738"/>
          <p14:tracePt t="25915" x="8440738" y="5884863"/>
          <p14:tracePt t="25931" x="8424863" y="5884863"/>
          <p14:tracePt t="25939" x="8415338" y="5875338"/>
          <p14:tracePt t="25948" x="8399463" y="5875338"/>
          <p14:tracePt t="25956" x="8399463" y="5859463"/>
          <p14:tracePt t="25964" x="8382000" y="5859463"/>
          <p14:tracePt t="25972" x="8364538" y="5859463"/>
          <p14:tracePt t="25980" x="8348663" y="5842000"/>
          <p14:tracePt t="25997" x="8339138" y="5824538"/>
          <p14:tracePt t="26013" x="8323263" y="5808663"/>
          <p14:tracePt t="26022" x="8305800" y="5799138"/>
          <p14:tracePt t="26039" x="8288338" y="5783263"/>
          <p14:tracePt t="26046" x="8288338" y="5765800"/>
          <p14:tracePt t="26054" x="8280400" y="5748338"/>
          <p14:tracePt t="26062" x="8280400" y="5740400"/>
          <p14:tracePt t="26070" x="8280400" y="5722938"/>
          <p14:tracePt t="26079" x="8262938" y="5722938"/>
          <p14:tracePt t="26087" x="8262938" y="5707063"/>
          <p14:tracePt t="26095" x="8262938" y="5689600"/>
          <p14:tracePt t="26103" x="8247063" y="5689600"/>
          <p14:tracePt t="26111" x="8247063" y="5681663"/>
          <p14:tracePt t="26128" x="8247063" y="5664200"/>
          <p14:tracePt t="26177" x="8247063" y="5646738"/>
          <p14:tracePt t="28667" x="8247063" y="5621338"/>
          <p14:tracePt t="28675" x="8247063" y="5588000"/>
          <p14:tracePt t="28683" x="8247063" y="5545138"/>
          <p14:tracePt t="28691" x="8247063" y="5529263"/>
          <p14:tracePt t="28699" x="8262938" y="5494338"/>
          <p14:tracePt t="28708" x="8262938" y="5468938"/>
          <p14:tracePt t="28716" x="8262938" y="5435600"/>
          <p14:tracePt t="28724" x="8280400" y="5376863"/>
          <p14:tracePt t="28732" x="8288338" y="5334000"/>
          <p14:tracePt t="28740" x="8288338" y="5300663"/>
          <p14:tracePt t="28748" x="8288338" y="5257800"/>
          <p14:tracePt t="28757" x="8305800" y="5232400"/>
          <p14:tracePt t="28765" x="8305800" y="5214938"/>
          <p14:tracePt t="28773" x="8323263" y="5199063"/>
          <p14:tracePt t="28781" x="8323263" y="5181600"/>
          <p14:tracePt t="28790" x="8323263" y="5173663"/>
          <p14:tracePt t="28798" x="8339138" y="5173663"/>
          <p14:tracePt t="28806" x="8339138" y="5156200"/>
          <p14:tracePt t="28831" x="8339138" y="5138738"/>
          <p14:tracePt t="28962" x="8339138" y="5122863"/>
          <p14:tracePt t="28978" x="8339138" y="5113338"/>
          <p14:tracePt t="28986" x="8339138" y="5097463"/>
          <p14:tracePt t="28994" x="8339138" y="5062538"/>
          <p14:tracePt t="29002" x="8339138" y="5037138"/>
          <p14:tracePt t="29535" x="8339138" y="5021263"/>
          <p14:tracePt t="29543" x="8339138" y="4945063"/>
          <p14:tracePt t="29551" x="8339138" y="4859338"/>
          <p14:tracePt t="29559" x="8364538" y="4732338"/>
          <p14:tracePt t="29568" x="8382000" y="4648200"/>
          <p14:tracePt t="29576" x="8415338" y="4538663"/>
          <p14:tracePt t="29584" x="8424863" y="4452938"/>
          <p14:tracePt t="29592" x="8440738" y="4376738"/>
          <p14:tracePt t="29600" x="8458200" y="4318000"/>
          <p14:tracePt t="29609" x="8483600" y="4198938"/>
          <p14:tracePt t="29617" x="8516938" y="4097338"/>
          <p14:tracePt t="29625" x="8534400" y="4046538"/>
          <p14:tracePt t="29633" x="8559800" y="3962400"/>
          <p14:tracePt t="29641" x="8577263" y="3903663"/>
          <p14:tracePt t="29649" x="8577263" y="3868738"/>
          <p14:tracePt t="29658" x="8593138" y="3827463"/>
          <p14:tracePt t="29666" x="8602663" y="3810000"/>
          <p14:tracePt t="29674" x="8602663" y="3792538"/>
          <p14:tracePt t="29690" x="8618538" y="3792538"/>
          <p14:tracePt t="29723" x="8618538" y="3827463"/>
          <p14:tracePt t="29731" x="8618538" y="3929063"/>
          <p14:tracePt t="29740" x="8618538" y="4097338"/>
          <p14:tracePt t="29748" x="8618538" y="4198938"/>
          <p14:tracePt t="29756" x="8559800" y="4452938"/>
          <p14:tracePt t="29764" x="8483600" y="4691063"/>
          <p14:tracePt t="29773" x="8458200" y="4792663"/>
          <p14:tracePt t="29780" x="8382000" y="5003800"/>
          <p14:tracePt t="29789" x="8288338" y="5181600"/>
          <p14:tracePt t="29797" x="8229600" y="5351463"/>
          <p14:tracePt t="29806" x="8145463" y="5511800"/>
          <p14:tracePt t="29813" x="8085138" y="5621338"/>
          <p14:tracePt t="29823" x="8051800" y="5664200"/>
          <p14:tracePt t="29830" x="7975600" y="5740400"/>
          <p14:tracePt t="29839" x="7932738" y="5783263"/>
          <p14:tracePt t="29846" x="7907338" y="5808663"/>
          <p14:tracePt t="29855" x="7856538" y="5842000"/>
          <p14:tracePt t="29862" x="7840663" y="5842000"/>
          <p14:tracePt t="29871" x="7797800" y="5859463"/>
          <p14:tracePt t="29879" x="7772400" y="5859463"/>
          <p14:tracePt t="29887" x="7754938" y="5859463"/>
          <p14:tracePt t="29895" x="7721600" y="5842000"/>
          <p14:tracePt t="29903" x="7678738" y="5799138"/>
          <p14:tracePt t="29912" x="7678738" y="5748338"/>
          <p14:tracePt t="29920" x="7653338" y="5689600"/>
          <p14:tracePt t="29928" x="7637463" y="5621338"/>
          <p14:tracePt t="29936" x="7637463" y="5545138"/>
          <p14:tracePt t="29944" x="7637463" y="5453063"/>
          <p14:tracePt t="29953" x="7637463" y="5351463"/>
          <p14:tracePt t="29961" x="7637463" y="5257800"/>
          <p14:tracePt t="29969" x="7637463" y="5214938"/>
          <p14:tracePt t="29977" x="7637463" y="5097463"/>
          <p14:tracePt t="29985" x="7653338" y="5062538"/>
          <p14:tracePt t="29994" x="7678738" y="5003800"/>
          <p14:tracePt t="30002" x="7713663" y="4960938"/>
          <p14:tracePt t="30010" x="7739063" y="4927600"/>
          <p14:tracePt t="30018" x="7780338" y="4902200"/>
          <p14:tracePt t="30026" x="7797800" y="4884738"/>
          <p14:tracePt t="30034" x="7831138" y="4868863"/>
          <p14:tracePt t="30043" x="7874000" y="4868863"/>
          <p14:tracePt t="30051" x="7891463" y="4868863"/>
          <p14:tracePt t="30059" x="7916863" y="4868863"/>
          <p14:tracePt t="30067" x="7950200" y="4868863"/>
          <p14:tracePt t="30075" x="7975600" y="4902200"/>
          <p14:tracePt t="30084" x="8008938" y="4945063"/>
          <p14:tracePt t="30092" x="8034338" y="4986338"/>
          <p14:tracePt t="30100" x="8051800" y="5062538"/>
          <p14:tracePt t="30108" x="8069263" y="5138738"/>
          <p14:tracePt t="30116" x="8085138" y="5214938"/>
          <p14:tracePt t="30124" x="8085138" y="5240338"/>
          <p14:tracePt t="30133" x="8094663" y="5334000"/>
          <p14:tracePt t="30141" x="8094663" y="5410200"/>
          <p14:tracePt t="30149" x="8094663" y="5468938"/>
          <p14:tracePt t="30157" x="8094663" y="5511800"/>
          <p14:tracePt t="30165" x="8094663" y="5554663"/>
          <p14:tracePt t="30174" x="8094663" y="5570538"/>
          <p14:tracePt t="30182" x="8085138" y="5605463"/>
          <p14:tracePt t="30190" x="8085138" y="5621338"/>
          <p14:tracePt t="30198" x="8069263" y="5621338"/>
          <p14:tracePt t="30206" x="8051800" y="5630863"/>
          <p14:tracePt t="30215" x="8034338" y="5630863"/>
          <p14:tracePt t="30223" x="8026400" y="5630863"/>
          <p14:tracePt t="30231" x="7993063" y="5630863"/>
          <p14:tracePt t="30240" x="7975600" y="5605463"/>
          <p14:tracePt t="30247" x="7932738" y="5529263"/>
          <p14:tracePt t="30256" x="7916863" y="5435600"/>
          <p14:tracePt t="30264" x="7907338" y="5316538"/>
          <p14:tracePt t="30273" x="7891463" y="5181600"/>
          <p14:tracePt t="30280" x="7891463" y="5037138"/>
          <p14:tracePt t="30289" x="7891463" y="4884738"/>
          <p14:tracePt t="30297" x="7891463" y="4749800"/>
          <p14:tracePt t="30306" x="7907338" y="4614863"/>
          <p14:tracePt t="30313" x="7916863" y="4572000"/>
          <p14:tracePt t="30323" x="7950200" y="4470400"/>
          <p14:tracePt t="30329" x="7967663" y="4394200"/>
          <p14:tracePt t="30339" x="7993063" y="4351338"/>
          <p14:tracePt t="30346" x="8008938" y="4318000"/>
          <p14:tracePt t="30356" x="8026400" y="4284663"/>
          <p14:tracePt t="30362" x="8026400" y="4275138"/>
          <p14:tracePt t="30373" x="8034338" y="4275138"/>
          <p14:tracePt t="30378" x="8051800" y="4259263"/>
          <p14:tracePt t="30395" x="8069263" y="4259263"/>
          <p14:tracePt t="30411" x="8085138" y="4259263"/>
          <p14:tracePt t="30423" x="8085138" y="4284663"/>
          <p14:tracePt t="30427" x="8094663" y="4335463"/>
          <p14:tracePt t="30440" x="8110538" y="4376738"/>
          <p14:tracePt t="30444" x="8110538" y="4411663"/>
          <p14:tracePt t="30456" x="8128000" y="4470400"/>
          <p14:tracePt t="30460" x="8128000" y="4538663"/>
          <p14:tracePt t="30473" x="8128000" y="4614863"/>
          <p14:tracePt t="30477" x="8128000" y="4648200"/>
          <p14:tracePt t="30490" x="8128000" y="4706938"/>
          <p14:tracePt t="30493" x="8110538" y="4749800"/>
          <p14:tracePt t="30506" x="8085138" y="4792663"/>
          <p14:tracePt t="30510" x="8069263" y="4826000"/>
          <p14:tracePt t="30523" x="8051800" y="4859338"/>
          <p14:tracePt t="30526" x="8026400" y="4884738"/>
          <p14:tracePt t="30540" x="8008938" y="4902200"/>
          <p14:tracePt t="30542" x="7993063" y="4919663"/>
          <p14:tracePt t="30559" x="7967663" y="4919663"/>
          <p14:tracePt t="30573" x="7950200" y="4919663"/>
          <p14:tracePt t="30575" x="7932738" y="4919663"/>
          <p14:tracePt t="30589" x="7916863" y="4919663"/>
          <p14:tracePt t="30591" x="7891463" y="4902200"/>
          <p14:tracePt t="30606" x="7874000" y="4868863"/>
          <p14:tracePt t="30608" x="7856538" y="4843463"/>
          <p14:tracePt t="30623" x="7815263" y="4783138"/>
          <p14:tracePt t="30625" x="7797800" y="4724400"/>
          <p14:tracePt t="30640" x="7780338" y="4630738"/>
          <p14:tracePt t="30641" x="7780338" y="4554538"/>
          <p14:tracePt t="30657" x="7780338" y="4470400"/>
          <p14:tracePt t="30657" x="7780338" y="4376738"/>
          <p14:tracePt t="30665" x="7780338" y="4275138"/>
          <p14:tracePt t="30673" x="7780338" y="4224338"/>
          <p14:tracePt t="30681" x="7780338" y="4157663"/>
          <p14:tracePt t="30690" x="7780338" y="4081463"/>
          <p14:tracePt t="30698" x="7780338" y="4021138"/>
          <p14:tracePt t="30706" x="7780338" y="3970338"/>
          <p14:tracePt t="30714" x="7797800" y="3944938"/>
          <p14:tracePt t="30723" x="7797800" y="3929063"/>
          <p14:tracePt t="30731" x="7797800" y="3911600"/>
          <p14:tracePt t="30740" x="7815263" y="3911600"/>
          <p14:tracePt t="30756" x="7815263" y="3903663"/>
          <p14:tracePt t="30772" x="7831138" y="3903663"/>
          <p14:tracePt t="30813" x="7831138" y="3911600"/>
          <p14:tracePt t="30821" x="7840663" y="3929063"/>
          <p14:tracePt t="30829" x="7840663" y="3944938"/>
          <p14:tracePt t="30845" x="7840663" y="3970338"/>
          <p14:tracePt t="30853" x="7840663" y="3987800"/>
          <p14:tracePt t="30862" x="7840663" y="4005263"/>
          <p14:tracePt t="30870" x="7840663" y="4030663"/>
          <p14:tracePt t="30878" x="7840663" y="4046538"/>
          <p14:tracePt t="30886" x="7831138" y="4064000"/>
          <p14:tracePt t="30895" x="7831138" y="4081463"/>
          <p14:tracePt t="30903" x="7815263" y="4081463"/>
          <p14:tracePt t="30911" x="7815263" y="4097338"/>
          <p14:tracePt t="30927" x="7797800" y="4097338"/>
          <p14:tracePt t="30943" x="7780338" y="4097338"/>
          <p14:tracePt t="30984" x="7772400" y="4081463"/>
          <p14:tracePt t="31001" x="7772400" y="4064000"/>
          <p14:tracePt t="31017" x="7772400" y="4046538"/>
          <p14:tracePt t="31025" x="7754938" y="4046538"/>
          <p14:tracePt t="31034" x="7754938" y="4030663"/>
          <p14:tracePt t="31058" x="7754938" y="4021138"/>
        </p14:tracePtLst>
      </p14:laserTraceLst>
    </p:ext>
  </p:extLs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396A095E-DB05-47EC-A2D5-47398A4A00B4}"/>
              </a:ext>
            </a:extLst>
          </p:cNvPr>
          <p:cNvSpPr>
            <a:spLocks noGrp="1"/>
          </p:cNvSpPr>
          <p:nvPr>
            <p:ph type="ftr" sz="quarter" idx="11"/>
          </p:nvPr>
        </p:nvSpPr>
        <p:spPr>
          <a:xfrm>
            <a:off x="5224463" y="6356350"/>
            <a:ext cx="1743075" cy="365125"/>
          </a:xfrm>
        </p:spPr>
        <p:txBody>
          <a:bodyPr/>
          <a:lstStyle/>
          <a:p>
            <a:r>
              <a:rPr lang="en-US"/>
              <a:t>SOURCE :GOOGLE IMAGES</a:t>
            </a:r>
          </a:p>
          <a:p>
            <a:endParaRPr lang="en-US" dirty="0"/>
          </a:p>
        </p:txBody>
      </p:sp>
      <p:sp>
        <p:nvSpPr>
          <p:cNvPr id="6" name="Slide Number Placeholder 5">
            <a:extLst>
              <a:ext uri="{FF2B5EF4-FFF2-40B4-BE49-F238E27FC236}">
                <a16:creationId xmlns:a16="http://schemas.microsoft.com/office/drawing/2014/main" id="{C23C3221-5F04-4CA7-A86A-EEA8566A1735}"/>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12</a:t>
            </a:fld>
            <a:endParaRPr lang="en-US" dirty="0"/>
          </a:p>
        </p:txBody>
      </p:sp>
      <p:pic>
        <p:nvPicPr>
          <p:cNvPr id="4" name="Picture 6" descr="Diagram&#10;&#10;Description automatically generated">
            <a:extLst>
              <a:ext uri="{FF2B5EF4-FFF2-40B4-BE49-F238E27FC236}">
                <a16:creationId xmlns:a16="http://schemas.microsoft.com/office/drawing/2014/main" id="{67207F81-E278-D6F8-77E3-A12A879FE83C}"/>
              </a:ext>
            </a:extLst>
          </p:cNvPr>
          <p:cNvPicPr>
            <a:picLocks noChangeAspect="1"/>
          </p:cNvPicPr>
          <p:nvPr/>
        </p:nvPicPr>
        <p:blipFill>
          <a:blip r:embed="rId4"/>
          <a:stretch>
            <a:fillRect/>
          </a:stretch>
        </p:blipFill>
        <p:spPr>
          <a:xfrm>
            <a:off x="1732614" y="987525"/>
            <a:ext cx="8070952" cy="5101554"/>
          </a:xfrm>
          <a:prstGeom prst="rect">
            <a:avLst/>
          </a:prstGeom>
        </p:spPr>
      </p:pic>
      <p:pic>
        <p:nvPicPr>
          <p:cNvPr id="8" name="Audio 7">
            <a:hlinkClick r:id="" action="ppaction://media"/>
            <a:extLst>
              <a:ext uri="{FF2B5EF4-FFF2-40B4-BE49-F238E27FC236}">
                <a16:creationId xmlns:a16="http://schemas.microsoft.com/office/drawing/2014/main" id="{A047304B-BA9A-0630-EE29-098CCD9C9F1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346372204"/>
      </p:ext>
    </p:extLst>
  </p:cSld>
  <p:clrMapOvr>
    <a:masterClrMapping/>
  </p:clrMapOvr>
  <mc:AlternateContent xmlns:mc="http://schemas.openxmlformats.org/markup-compatibility/2006">
    <mc:Choice xmlns:p14="http://schemas.microsoft.com/office/powerpoint/2010/main" Requires="p14">
      <p:transition spd="slow" p14:dur="2000" advTm="32682"/>
    </mc:Choice>
    <mc:Fallback>
      <p:transition spd="slow" advTm="3268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extLst>
    <p:ext uri="{3A86A75C-4F4B-4683-9AE1-C65F6400EC91}">
      <p14:laserTraceLst xmlns:p14="http://schemas.microsoft.com/office/powerpoint/2010/main">
        <p14:tracePtLst>
          <p14:tracePt t="845" x="7739063" y="4021138"/>
          <p14:tracePt t="853" x="7713663" y="3962400"/>
          <p14:tracePt t="862" x="7678738" y="3929063"/>
          <p14:tracePt t="870" x="7653338" y="3868738"/>
          <p14:tracePt t="879" x="7653338" y="3810000"/>
          <p14:tracePt t="886" x="7637463" y="3751263"/>
          <p14:tracePt t="895" x="7637463" y="3690938"/>
          <p14:tracePt t="902" x="7620000" y="3632200"/>
          <p14:tracePt t="912" x="7602538" y="3538538"/>
          <p14:tracePt t="919" x="7602538" y="3421063"/>
          <p14:tracePt t="927" x="7602538" y="3335338"/>
          <p14:tracePt t="935" x="7602538" y="3243263"/>
          <p14:tracePt t="943" x="7602538" y="3141663"/>
          <p14:tracePt t="951" x="7602538" y="3048000"/>
          <p14:tracePt t="960" x="7602538" y="2928938"/>
          <p14:tracePt t="968" x="7602538" y="2836863"/>
          <p14:tracePt t="976" x="7602538" y="2751138"/>
          <p14:tracePt t="984" x="7602538" y="2641600"/>
          <p14:tracePt t="992" x="7602538" y="2598738"/>
          <p14:tracePt t="1001" x="7602538" y="2540000"/>
          <p14:tracePt t="1009" x="7602538" y="2481263"/>
          <p14:tracePt t="1017" x="7602538" y="2420938"/>
          <p14:tracePt t="1025" x="7602538" y="2362200"/>
          <p14:tracePt t="1033" x="7602538" y="2303463"/>
          <p14:tracePt t="1041" x="7602538" y="2252663"/>
          <p14:tracePt t="1050" x="7602538" y="2209800"/>
          <p14:tracePt t="1058" x="7602538" y="2166938"/>
          <p14:tracePt t="1066" x="7602538" y="2133600"/>
          <p14:tracePt t="1074" x="7602538" y="2090738"/>
          <p14:tracePt t="1082" x="7602538" y="2074863"/>
          <p14:tracePt t="1091" x="7602538" y="2049463"/>
          <p14:tracePt t="1099" x="7602538" y="2032000"/>
          <p14:tracePt t="1107" x="7602538" y="1998663"/>
          <p14:tracePt t="1336" x="7586663" y="1998663"/>
          <p14:tracePt t="1345" x="7500938" y="1998663"/>
          <p14:tracePt t="1353" x="7399338" y="1998663"/>
          <p14:tracePt t="1362" x="7231063" y="1998663"/>
          <p14:tracePt t="1369" x="6951663" y="1973263"/>
          <p14:tracePt t="1378" x="6586538" y="1912938"/>
          <p14:tracePt t="1385" x="6172200" y="1836738"/>
          <p14:tracePt t="1395" x="5748338" y="1735138"/>
          <p14:tracePt t="1402" x="5291138" y="1625600"/>
          <p14:tracePt t="1410" x="4826000" y="1524000"/>
          <p14:tracePt t="1418" x="4394200" y="1422400"/>
          <p14:tracePt t="1426" x="4005263" y="1328738"/>
          <p14:tracePt t="1435" x="3852863" y="1303338"/>
          <p14:tracePt t="1443" x="3573463" y="1252538"/>
          <p14:tracePt t="1451" x="3335338" y="1193800"/>
          <p14:tracePt t="1459" x="3141663" y="1168400"/>
          <p14:tracePt t="1468" x="2989263" y="1150938"/>
          <p14:tracePt t="1476" x="2928938" y="1135063"/>
          <p14:tracePt t="1484" x="2827338" y="1135063"/>
          <p14:tracePt t="1492" x="2760663" y="1135063"/>
          <p14:tracePt t="1500" x="2692400" y="1135063"/>
          <p14:tracePt t="1508" x="2659063" y="1135063"/>
          <p14:tracePt t="1517" x="2633663" y="1135063"/>
          <p14:tracePt t="1525" x="2616200" y="1135063"/>
          <p14:tracePt t="1533" x="2582863" y="1135063"/>
          <p14:tracePt t="1549" x="2573338" y="1135063"/>
          <p14:tracePt t="1623" x="2557463" y="1135063"/>
          <p14:tracePt t="1639" x="2540000" y="1135063"/>
          <p14:tracePt t="1648" x="2506663" y="1150938"/>
          <p14:tracePt t="1656" x="2481263" y="1176338"/>
          <p14:tracePt t="1664" x="2446338" y="1193800"/>
          <p14:tracePt t="1672" x="2387600" y="1236663"/>
          <p14:tracePt t="1681" x="2344738" y="1287463"/>
          <p14:tracePt t="1689" x="2286000" y="1312863"/>
          <p14:tracePt t="1697" x="2268538" y="1328738"/>
          <p14:tracePt t="1705" x="2209800" y="1371600"/>
          <p14:tracePt t="1713" x="2184400" y="1404938"/>
          <p14:tracePt t="1721" x="2151063" y="1422400"/>
          <p14:tracePt t="1730" x="2133600" y="1430338"/>
          <p14:tracePt t="1738" x="2108200" y="1465263"/>
          <p14:tracePt t="1746" x="2090738" y="1481138"/>
          <p14:tracePt t="1754" x="2090738" y="1490663"/>
          <p14:tracePt t="1762" x="2074863" y="1506538"/>
          <p14:tracePt t="1770" x="2074863" y="1524000"/>
          <p14:tracePt t="1779" x="2065338" y="1557338"/>
          <p14:tracePt t="1787" x="2065338" y="1600200"/>
          <p14:tracePt t="1796" x="2065338" y="1658938"/>
          <p14:tracePt t="1803" x="2065338" y="1701800"/>
          <p14:tracePt t="1812" x="2065338" y="1760538"/>
          <p14:tracePt t="1820" x="2065338" y="1854200"/>
          <p14:tracePt t="1829" x="2065338" y="1955800"/>
          <p14:tracePt t="1836" x="2090738" y="2065338"/>
          <p14:tracePt t="1845" x="2125663" y="2184400"/>
          <p14:tracePt t="1852" x="2166938" y="2286000"/>
          <p14:tracePt t="1862" x="2227263" y="2405063"/>
          <p14:tracePt t="1869" x="2286000" y="2573338"/>
          <p14:tracePt t="1877" x="2387600" y="2836863"/>
          <p14:tracePt t="1885" x="2420938" y="2928938"/>
          <p14:tracePt t="1893" x="2481263" y="3106738"/>
          <p14:tracePt t="1902" x="2540000" y="3284538"/>
          <p14:tracePt t="1910" x="2598738" y="3479800"/>
          <p14:tracePt t="1918" x="2633663" y="3657600"/>
          <p14:tracePt t="1926" x="2674938" y="3843338"/>
          <p14:tracePt t="1934" x="2700338" y="4021138"/>
          <p14:tracePt t="1942" x="2717800" y="4183063"/>
          <p14:tracePt t="1950" x="2717800" y="4224338"/>
          <p14:tracePt t="1959" x="2735263" y="4335463"/>
          <p14:tracePt t="1967" x="2751138" y="4437063"/>
          <p14:tracePt t="1975" x="2760663" y="4529138"/>
          <p14:tracePt t="1983" x="2760663" y="4589463"/>
          <p14:tracePt t="1991" x="2776538" y="4648200"/>
          <p14:tracePt t="2000" x="2776538" y="4691063"/>
          <p14:tracePt t="2008" x="2794000" y="4732338"/>
          <p14:tracePt t="2016" x="2794000" y="4767263"/>
          <p14:tracePt t="2024" x="2827338" y="4808538"/>
          <p14:tracePt t="2032" x="2836863" y="4859338"/>
          <p14:tracePt t="2041" x="2887663" y="4902200"/>
          <p14:tracePt t="2049" x="2928938" y="4945063"/>
          <p14:tracePt t="2057" x="2971800" y="4986338"/>
          <p14:tracePt t="2065" x="3048000" y="5037138"/>
          <p14:tracePt t="2073" x="3124200" y="5097463"/>
          <p14:tracePt t="2082" x="3200400" y="5156200"/>
          <p14:tracePt t="2090" x="3302000" y="5214938"/>
          <p14:tracePt t="2098" x="3403600" y="5275263"/>
          <p14:tracePt t="2106" x="3522663" y="5351463"/>
          <p14:tracePt t="2114" x="3776663" y="5486400"/>
          <p14:tracePt t="2122" x="3868738" y="5545138"/>
          <p14:tracePt t="2131" x="4140200" y="5681663"/>
          <p14:tracePt t="2139" x="4376738" y="5765800"/>
          <p14:tracePt t="2147" x="4648200" y="5884863"/>
          <p14:tracePt t="2155" x="4978400" y="5994400"/>
          <p14:tracePt t="2163" x="5722938" y="6215063"/>
          <p14:tracePt t="2172" x="6256338" y="6316663"/>
          <p14:tracePt t="2180" x="6858000" y="6426200"/>
          <p14:tracePt t="2188" x="7485063" y="6502400"/>
          <p14:tracePt t="2196" x="7815263" y="6510338"/>
          <p14:tracePt t="2204" x="8399463" y="6527800"/>
          <p14:tracePt t="2213" x="8983663" y="6561138"/>
          <p14:tracePt t="2221" x="9532938" y="6561138"/>
          <p14:tracePt t="2229" x="9999663" y="6561138"/>
          <p14:tracePt t="2237" x="10414000" y="6561138"/>
          <p14:tracePt t="2246" x="10769600" y="6561138"/>
          <p14:tracePt t="2253" x="11082338" y="6502400"/>
          <p14:tracePt t="2262" x="11218863" y="6484938"/>
          <p14:tracePt t="2270" x="11684000" y="6350000"/>
          <p14:tracePt t="2279" x="11803063" y="6316663"/>
          <p14:tracePt t="2568" x="12098338" y="2717800"/>
          <p14:tracePt t="2576" x="11938000" y="2598738"/>
          <p14:tracePt t="2582" x="11760200" y="2446338"/>
          <p14:tracePt t="2590" x="11582400" y="2303463"/>
          <p14:tracePt t="2598" x="11472863" y="2243138"/>
          <p14:tracePt t="2606" x="11117263" y="1989138"/>
          <p14:tracePt t="2614" x="11015663" y="1930400"/>
          <p14:tracePt t="2623" x="10787063" y="1795463"/>
          <p14:tracePt t="2630" x="10625138" y="1701800"/>
          <p14:tracePt t="2639" x="10456863" y="1617663"/>
          <p14:tracePt t="2647" x="10294938" y="1541463"/>
          <p14:tracePt t="2655" x="10126663" y="1465263"/>
          <p14:tracePt t="2663" x="9982200" y="1422400"/>
          <p14:tracePt t="2671" x="9812338" y="1346200"/>
          <p14:tracePt t="2680" x="9634538" y="1312863"/>
          <p14:tracePt t="2688" x="9339263" y="1227138"/>
          <p14:tracePt t="2696" x="9110663" y="1168400"/>
          <p14:tracePt t="2704" x="8856663" y="1117600"/>
          <p14:tracePt t="2713" x="8577263" y="1049338"/>
          <p14:tracePt t="2720" x="8247063" y="982663"/>
          <p14:tracePt t="2729" x="7932738" y="957263"/>
          <p14:tracePt t="2737" x="7577138" y="896938"/>
          <p14:tracePt t="2746" x="7213600" y="855663"/>
          <p14:tracePt t="2753" x="6875463" y="804863"/>
          <p14:tracePt t="2762" x="6510338" y="795338"/>
          <p14:tracePt t="2770" x="6172200" y="779463"/>
          <p14:tracePt t="2779" x="6002338" y="779463"/>
          <p14:tracePt t="2786" x="5722938" y="779463"/>
          <p14:tracePt t="2796" x="5435600" y="779463"/>
          <p14:tracePt t="2802" x="5199063" y="779463"/>
          <p14:tracePt t="2812" x="4978400" y="804863"/>
          <p14:tracePt t="2819" x="4792663" y="855663"/>
          <p14:tracePt t="2829" x="4614863" y="914400"/>
          <p14:tracePt t="2835" x="4478338" y="957263"/>
          <p14:tracePt t="2846" x="4452938" y="982663"/>
          <p14:tracePt t="2852" x="4351338" y="1016000"/>
          <p14:tracePt t="2862" x="4275138" y="1049338"/>
          <p14:tracePt t="2868" x="4216400" y="1092200"/>
          <p14:tracePt t="2879" x="4165600" y="1109663"/>
          <p14:tracePt t="2884" x="4122738" y="1150938"/>
          <p14:tracePt t="2896" x="4106863" y="1176338"/>
          <p14:tracePt t="2901" x="4064000" y="1211263"/>
          <p14:tracePt t="2913" x="4030663" y="1236663"/>
          <p14:tracePt t="2917" x="4005263" y="1270000"/>
          <p14:tracePt t="2929" x="3962400" y="1312863"/>
          <p14:tracePt t="2933" x="3929063" y="1363663"/>
          <p14:tracePt t="2946" x="3903663" y="1422400"/>
          <p14:tracePt t="2950" x="3852863" y="1490663"/>
          <p14:tracePt t="2962" x="3827463" y="1582738"/>
          <p14:tracePt t="2966" x="3767138" y="1719263"/>
          <p14:tracePt t="2979" x="3733800" y="1854200"/>
          <p14:tracePt t="2983" x="3690938" y="1998663"/>
          <p14:tracePt t="2996" x="3675063" y="2166938"/>
          <p14:tracePt t="2999" x="3649663" y="2328863"/>
          <p14:tracePt t="3012" x="3614738" y="2540000"/>
          <p14:tracePt t="3016" x="3614738" y="2717800"/>
          <p14:tracePt t="3030" x="3614738" y="2895600"/>
          <p14:tracePt t="3032" x="3614738" y="3081338"/>
          <p14:tracePt t="3046" x="3614738" y="3259138"/>
          <p14:tracePt t="3048" x="3632200" y="3436938"/>
          <p14:tracePt t="3062" x="3690938" y="3614738"/>
          <p14:tracePt t="3065" x="3751263" y="3792538"/>
          <p14:tracePt t="3079" x="3852863" y="3962400"/>
          <p14:tracePt t="3081" x="3944938" y="4106863"/>
          <p14:tracePt t="3096" x="4030663" y="4224338"/>
          <p14:tracePt t="3098" x="4140200" y="4351338"/>
          <p14:tracePt t="3112" x="4259263" y="4452938"/>
          <p14:tracePt t="3114" x="4360863" y="4554538"/>
          <p14:tracePt t="3129" x="4529138" y="4648200"/>
          <p14:tracePt t="3130" x="4665663" y="4732338"/>
          <p14:tracePt t="3146" x="4826000" y="4792663"/>
          <p14:tracePt t="3147" x="5122863" y="4902200"/>
          <p14:tracePt t="3154" x="5316538" y="4960938"/>
          <p14:tracePt t="3163" x="5588000" y="5003800"/>
          <p14:tracePt t="3171" x="5875338" y="5062538"/>
          <p14:tracePt t="3179" x="6129338" y="5113338"/>
          <p14:tracePt t="3187" x="6451600" y="5156200"/>
          <p14:tracePt t="3196" x="6738938" y="5199063"/>
          <p14:tracePt t="3204" x="7053263" y="5232400"/>
          <p14:tracePt t="3212" x="7348538" y="5240338"/>
          <p14:tracePt t="3220" x="7637463" y="5240338"/>
          <p14:tracePt t="3229" x="7916863" y="5240338"/>
          <p14:tracePt t="3237" x="8034338" y="5240338"/>
          <p14:tracePt t="3246" x="8262938" y="5232400"/>
          <p14:tracePt t="3253" x="8501063" y="5181600"/>
          <p14:tracePt t="3262" x="8694738" y="5113338"/>
          <p14:tracePt t="3269" x="8907463" y="5037138"/>
          <p14:tracePt t="3279" x="9085263" y="4960938"/>
          <p14:tracePt t="3285" x="9278938" y="4859338"/>
          <p14:tracePt t="3296" x="9440863" y="4767263"/>
          <p14:tracePt t="3302" x="9593263" y="4673600"/>
          <p14:tracePt t="3312" x="9745663" y="4572000"/>
          <p14:tracePt t="3318" x="9863138" y="4478338"/>
          <p14:tracePt t="3329" x="9982200" y="4360863"/>
          <p14:tracePt t="3335" x="10101263" y="4259263"/>
          <p14:tracePt t="3346" x="10193338" y="4165600"/>
          <p14:tracePt t="3351" x="10294938" y="4064000"/>
          <p14:tracePt t="3362" x="10371138" y="3970338"/>
          <p14:tracePt t="3367" x="10447338" y="3903663"/>
          <p14:tracePt t="3379" x="10456863" y="3868738"/>
          <p14:tracePt t="3384" x="10515600" y="3792538"/>
          <p14:tracePt t="3396" x="10566400" y="3733800"/>
          <p14:tracePt t="3400" x="10609263" y="3690938"/>
          <p14:tracePt t="3412" x="10650538" y="3649663"/>
          <p14:tracePt t="3417" x="10668000" y="3614738"/>
          <p14:tracePt t="3429" x="10685463" y="3598863"/>
          <p14:tracePt t="3433" x="10701338" y="3573463"/>
          <p14:tracePt t="3449" x="10701338" y="3556000"/>
          <p14:tracePt t="3462" x="10710863" y="3556000"/>
          <p14:tracePt t="3474" x="10710863" y="3538538"/>
          <p14:tracePt t="3490" x="10710863" y="3522663"/>
          <p14:tracePt t="3498" x="10710863" y="3513138"/>
          <p14:tracePt t="3507" x="10685463" y="3479800"/>
          <p14:tracePt t="3515" x="10650538" y="3454400"/>
          <p14:tracePt t="3523" x="10609263" y="3403600"/>
          <p14:tracePt t="3531" x="10566400" y="3378200"/>
          <p14:tracePt t="3539" x="10515600" y="3335338"/>
          <p14:tracePt t="3548" x="10456863" y="3284538"/>
          <p14:tracePt t="3556" x="10447338" y="3268663"/>
          <p14:tracePt t="3564" x="10396538" y="3225800"/>
          <p14:tracePt t="3572" x="10337800" y="3200400"/>
          <p14:tracePt t="3580" x="10294938" y="3167063"/>
          <p14:tracePt t="3588" x="10253663" y="3141663"/>
          <p14:tracePt t="3597" x="10218738" y="3124200"/>
          <p14:tracePt t="3605" x="10177463" y="3106738"/>
          <p14:tracePt t="3613" x="10142538" y="3081338"/>
          <p14:tracePt t="3621" x="10117138" y="3065463"/>
          <p14:tracePt t="3630" x="10101263" y="3065463"/>
          <p14:tracePt t="3637" x="10066338" y="3030538"/>
          <p14:tracePt t="3646" x="10040938" y="3014663"/>
          <p14:tracePt t="3654" x="10025063" y="3014663"/>
          <p14:tracePt t="3662" x="10007600" y="3005138"/>
          <p14:tracePt t="3670" x="9982200" y="2989263"/>
          <p14:tracePt t="3687" x="9964738" y="2971800"/>
          <p14:tracePt t="3703" x="9948863" y="2954338"/>
          <p14:tracePt t="3712" x="9948863" y="2946400"/>
          <p14:tracePt t="3719" x="9939338" y="2946400"/>
          <p14:tracePt t="3729" x="9923463" y="2913063"/>
          <p14:tracePt t="4530" x="9753600" y="2887663"/>
          <p14:tracePt t="4538" x="9398000" y="2794000"/>
          <p14:tracePt t="4547" x="9009063" y="2735263"/>
          <p14:tracePt t="4555" x="8669338" y="2700338"/>
          <p14:tracePt t="4563" x="8339138" y="2641600"/>
          <p14:tracePt t="4571" x="8051800" y="2633663"/>
          <p14:tracePt t="4579" x="7754938" y="2616200"/>
          <p14:tracePt t="4588" x="7500938" y="2616200"/>
          <p14:tracePt t="4596" x="7246938" y="2616200"/>
          <p14:tracePt t="4604" x="6646863" y="2616200"/>
          <p14:tracePt t="4612" x="6113463" y="2616200"/>
          <p14:tracePt t="4620" x="5605463" y="2616200"/>
          <p14:tracePt t="4629" x="5138738" y="2616200"/>
          <p14:tracePt t="4637" x="4673600" y="2616200"/>
          <p14:tracePt t="4646" x="4284663" y="2633663"/>
          <p14:tracePt t="4653" x="3944938" y="2692400"/>
          <p14:tracePt t="4662" x="3589338" y="2751138"/>
          <p14:tracePt t="4670" x="3268663" y="2811463"/>
          <p14:tracePt t="4679" x="2971800" y="2870200"/>
          <p14:tracePt t="4686" x="2717800" y="2928938"/>
          <p14:tracePt t="4695" x="2582863" y="2954338"/>
          <p14:tracePt t="4702" x="2362200" y="3030538"/>
          <p14:tracePt t="4712" x="2151063" y="3081338"/>
          <p14:tracePt t="4719" x="1955800" y="3124200"/>
          <p14:tracePt t="4727" x="1795463" y="3167063"/>
          <p14:tracePt t="4735" x="1735138" y="3182938"/>
          <p14:tracePt t="4743" x="1643063" y="3208338"/>
          <p14:tracePt t="4752" x="1557338" y="3225800"/>
          <p14:tracePt t="4760" x="1490663" y="3243263"/>
          <p14:tracePt t="4768" x="1481138" y="3259138"/>
          <p14:tracePt t="4776" x="1447800" y="3259138"/>
          <p14:tracePt t="4801" x="1506538" y="3259138"/>
          <p14:tracePt t="4809" x="1820863" y="3167063"/>
          <p14:tracePt t="4817" x="2286000" y="3048000"/>
          <p14:tracePt t="4825" x="2895600" y="2852738"/>
          <p14:tracePt t="4833" x="4376738" y="2481263"/>
          <p14:tracePt t="4841" x="4868863" y="2387600"/>
          <p14:tracePt t="4850" x="6815138" y="2108200"/>
          <p14:tracePt t="4858" x="7348538" y="2108200"/>
          <p14:tracePt t="4866" x="8534400" y="2108200"/>
          <p14:tracePt t="4874" x="9593263" y="2108200"/>
          <p14:tracePt t="4882" x="10574338" y="2227263"/>
          <p14:tracePt t="4891" x="11430000" y="2446338"/>
          <p14:tracePt t="4899" x="11717338" y="2573338"/>
          <p14:tracePt t="4998" x="12090400" y="4198938"/>
          <p14:tracePt t="5005" x="11607800" y="4470400"/>
          <p14:tracePt t="5014" x="11041063" y="4783138"/>
          <p14:tracePt t="5022" x="10456863" y="5046663"/>
          <p14:tracePt t="5030" x="9812338" y="5300663"/>
          <p14:tracePt t="5038" x="9491663" y="5392738"/>
          <p14:tracePt t="5046" x="8348663" y="5722938"/>
          <p14:tracePt t="5054" x="8069263" y="5765800"/>
          <p14:tracePt t="5063" x="7467600" y="5842000"/>
          <p14:tracePt t="5071" x="6934200" y="5859463"/>
          <p14:tracePt t="5079" x="6451600" y="5859463"/>
          <p14:tracePt t="5087" x="6019800" y="5859463"/>
          <p14:tracePt t="5095" x="5681663" y="5748338"/>
          <p14:tracePt t="5104" x="5351463" y="5588000"/>
          <p14:tracePt t="5112" x="5122863" y="5392738"/>
          <p14:tracePt t="5120" x="4919663" y="5181600"/>
          <p14:tracePt t="5129" x="4859338" y="5062538"/>
          <p14:tracePt t="5137" x="4706938" y="4826000"/>
          <p14:tracePt t="5146" x="4630738" y="4630738"/>
          <p14:tracePt t="5153" x="4572000" y="4419600"/>
          <p14:tracePt t="5162" x="4572000" y="4224338"/>
          <p14:tracePt t="5169" x="4572000" y="4046538"/>
          <p14:tracePt t="5178" x="4572000" y="3886200"/>
          <p14:tracePt t="5186" x="4572000" y="3776663"/>
          <p14:tracePt t="5194" x="4605338" y="3733800"/>
          <p14:tracePt t="5202" x="4691063" y="3598863"/>
          <p14:tracePt t="5210" x="4724400" y="3573463"/>
          <p14:tracePt t="5218" x="4767263" y="3538538"/>
          <p14:tracePt t="5226" x="4808538" y="3513138"/>
          <p14:tracePt t="5235" x="4859338" y="3497263"/>
          <p14:tracePt t="5243" x="4884738" y="3497263"/>
          <p14:tracePt t="5251" x="4919663" y="3497263"/>
          <p14:tracePt t="5259" x="4945063" y="3497263"/>
          <p14:tracePt t="5275" x="4960938" y="3497263"/>
          <p14:tracePt t="5529" x="4927600" y="3462338"/>
          <p14:tracePt t="5537" x="4884738" y="3421063"/>
          <p14:tracePt t="5546" x="4826000" y="3360738"/>
          <p14:tracePt t="5554" x="4724400" y="3268663"/>
          <p14:tracePt t="5562" x="4538663" y="3124200"/>
          <p14:tracePt t="5570" x="4394200" y="2971800"/>
          <p14:tracePt t="5579" x="4224338" y="2811463"/>
          <p14:tracePt t="5587" x="4165600" y="2717800"/>
          <p14:tracePt t="5596" x="4005263" y="2522538"/>
          <p14:tracePt t="5603" x="3868738" y="2344738"/>
          <p14:tracePt t="5612" x="3827463" y="2303463"/>
          <p14:tracePt t="5620" x="3733800" y="2166938"/>
          <p14:tracePt t="5629" x="3675063" y="2074863"/>
          <p14:tracePt t="5636" x="3632200" y="2014538"/>
          <p14:tracePt t="5645" x="3598863" y="1989138"/>
          <p14:tracePt t="5652" x="3589338" y="1955800"/>
          <p14:tracePt t="5661" x="3573463" y="1938338"/>
          <p14:tracePt t="5669" x="3573463" y="1930400"/>
          <p14:tracePt t="5775" x="3556000" y="1930400"/>
          <p14:tracePt t="5791" x="3538538" y="1930400"/>
          <p14:tracePt t="5808" x="3522663" y="1912938"/>
          <p14:tracePt t="5816" x="3513138" y="1912938"/>
          <p14:tracePt t="5824" x="3497263" y="1912938"/>
          <p14:tracePt t="5832" x="3479800" y="1912938"/>
          <p14:tracePt t="5841" x="3462338" y="1912938"/>
          <p14:tracePt t="5849" x="3436938" y="1912938"/>
          <p14:tracePt t="5857" x="3421063" y="1897063"/>
          <p14:tracePt t="5873" x="3403600" y="1897063"/>
          <p14:tracePt t="5890" x="3395663" y="1897063"/>
          <p14:tracePt t="5906" x="3378200" y="1897063"/>
          <p14:tracePt t="5939" x="3360738" y="1897063"/>
          <p14:tracePt t="5955" x="3360738" y="1879600"/>
          <p14:tracePt t="6070" x="3344863" y="1879600"/>
          <p14:tracePt t="6250" x="3335338" y="1879600"/>
          <p14:tracePt t="6267" x="3335338" y="1871663"/>
          <p14:tracePt t="6381" x="3319463" y="1871663"/>
          <p14:tracePt t="6389" x="3302000" y="1871663"/>
          <p14:tracePt t="6406" x="3284538" y="1871663"/>
          <p14:tracePt t="6414" x="3268663" y="1871663"/>
          <p14:tracePt t="6422" x="3259138" y="1871663"/>
          <p14:tracePt t="6430" x="3225800" y="1871663"/>
          <p14:tracePt t="6439" x="3208338" y="1871663"/>
          <p14:tracePt t="6447" x="3200400" y="1871663"/>
          <p14:tracePt t="6455" x="3167063" y="1871663"/>
          <p14:tracePt t="6463" x="3149600" y="1871663"/>
          <p14:tracePt t="6471" x="3141663" y="1871663"/>
          <p14:tracePt t="6480" x="3124200" y="1871663"/>
          <p14:tracePt t="6488" x="3106738" y="1871663"/>
          <p14:tracePt t="6504" x="3090863" y="1871663"/>
          <p14:tracePt t="6513" x="3081338" y="1871663"/>
          <p14:tracePt t="6545" x="3065463" y="1871663"/>
          <p14:tracePt t="7495" x="3065463" y="1879600"/>
          <p14:tracePt t="7798" x="3048000" y="1912938"/>
          <p14:tracePt t="7806" x="3014663" y="1955800"/>
          <p14:tracePt t="7815" x="2989263" y="2014538"/>
          <p14:tracePt t="7823" x="2954338" y="2125663"/>
          <p14:tracePt t="7831" x="2913063" y="2227263"/>
          <p14:tracePt t="7839" x="2870200" y="2344738"/>
          <p14:tracePt t="7847" x="2836863" y="2446338"/>
          <p14:tracePt t="7856" x="2794000" y="2582863"/>
          <p14:tracePt t="7864" x="2751138" y="2700338"/>
          <p14:tracePt t="7872" x="2717800" y="2811463"/>
          <p14:tracePt t="7880" x="2700338" y="2870200"/>
          <p14:tracePt t="7888" x="2674938" y="2946400"/>
          <p14:tracePt t="7897" x="2641600" y="3005138"/>
          <p14:tracePt t="7905" x="2633663" y="3048000"/>
          <p14:tracePt t="7913" x="2616200" y="3090863"/>
          <p14:tracePt t="7921" x="2598738" y="3106738"/>
          <p14:tracePt t="7929" x="2598738" y="3124200"/>
          <p14:tracePt t="7938" x="2598738" y="3141663"/>
          <p14:tracePt t="7946" x="2582863" y="3141663"/>
          <p14:tracePt t="7970" x="2582863" y="3149600"/>
          <p14:tracePt t="15217" x="2598738" y="3124200"/>
          <p14:tracePt t="15232" x="2674938" y="3081338"/>
          <p14:tracePt t="15233" x="2760663" y="3030538"/>
          <p14:tracePt t="15240" x="2852738" y="2971800"/>
          <p14:tracePt t="15248" x="3005138" y="2913063"/>
          <p14:tracePt t="15256" x="3141663" y="2836863"/>
          <p14:tracePt t="15264" x="3403600" y="2717800"/>
          <p14:tracePt t="15272" x="3767138" y="2633663"/>
          <p14:tracePt t="15281" x="4122738" y="2557463"/>
          <p14:tracePt t="15288" x="4470400" y="2522538"/>
          <p14:tracePt t="15297" x="4808538" y="2497138"/>
          <p14:tracePt t="15305" x="5173663" y="2497138"/>
          <p14:tracePt t="15313" x="5494338" y="2497138"/>
          <p14:tracePt t="15321" x="5783263" y="2582863"/>
          <p14:tracePt t="15330" x="6078538" y="2700338"/>
          <p14:tracePt t="15338" x="6350000" y="2827338"/>
          <p14:tracePt t="15347" x="6621463" y="2954338"/>
          <p14:tracePt t="15354" x="6723063" y="3030538"/>
          <p14:tracePt t="15363" x="6951663" y="3182938"/>
          <p14:tracePt t="15370" x="7129463" y="3284538"/>
          <p14:tracePt t="15380" x="7307263" y="3436938"/>
          <p14:tracePt t="15386" x="7459663" y="3538538"/>
          <p14:tracePt t="15396" x="7577138" y="3632200"/>
          <p14:tracePt t="15403" x="7678738" y="3708400"/>
          <p14:tracePt t="15413" x="7713663" y="3733800"/>
          <p14:tracePt t="15419" x="7772400" y="3776663"/>
          <p14:tracePt t="15430" x="7840663" y="3843338"/>
          <p14:tracePt t="15436" x="7891463" y="3852863"/>
          <p14:tracePt t="15446" x="7932738" y="3886200"/>
          <p14:tracePt t="15452" x="7975600" y="3886200"/>
          <p14:tracePt t="15463" x="8008938" y="3903663"/>
          <p14:tracePt t="15468" x="8069263" y="3903663"/>
          <p14:tracePt t="15480" x="8110538" y="3903663"/>
          <p14:tracePt t="15485" x="8161338" y="3852863"/>
          <p14:tracePt t="15496" x="8204200" y="3792538"/>
          <p14:tracePt t="15501" x="8280400" y="3716338"/>
          <p14:tracePt t="15513" x="8348663" y="3657600"/>
          <p14:tracePt t="15518" x="8424863" y="3556000"/>
          <p14:tracePt t="15529" x="8516938" y="3462338"/>
          <p14:tracePt t="15534" x="8618538" y="3378200"/>
          <p14:tracePt t="15546" x="8729663" y="3259138"/>
          <p14:tracePt t="15550" x="8856663" y="3149600"/>
          <p14:tracePt t="15563" x="8991600" y="3048000"/>
          <p14:tracePt t="15567" x="9110663" y="2946400"/>
          <p14:tracePt t="15579" x="9245600" y="2836863"/>
          <p14:tracePt t="15583" x="9380538" y="2751138"/>
          <p14:tracePt t="15596" x="9499600" y="2674938"/>
          <p14:tracePt t="15599" x="9609138" y="2598738"/>
          <p14:tracePt t="15613" x="9710738" y="2506663"/>
          <p14:tracePt t="15616" x="9745663" y="2481263"/>
          <p14:tracePt t="15630" x="9804400" y="2420938"/>
          <p14:tracePt t="15632" x="9906000" y="2303463"/>
          <p14:tracePt t="15646" x="9939338" y="2243138"/>
          <p14:tracePt t="15648" x="9964738" y="2166938"/>
          <p14:tracePt t="15663" x="9964738" y="2074863"/>
          <p14:tracePt t="15665" x="9964738" y="1989138"/>
          <p14:tracePt t="15680" x="9964738" y="1879600"/>
          <p14:tracePt t="15681" x="9939338" y="1744663"/>
          <p14:tracePt t="15696" x="9863138" y="1658938"/>
          <p14:tracePt t="15698" x="9753600" y="1524000"/>
          <p14:tracePt t="15713" x="9652000" y="1404938"/>
          <p14:tracePt t="15715" x="9415463" y="1227138"/>
          <p14:tracePt t="15729" x="9339263" y="1176338"/>
          <p14:tracePt t="15731" x="9186863" y="1109663"/>
          <p14:tracePt t="15746" x="9024938" y="1049338"/>
          <p14:tracePt t="15748" x="8890000" y="982663"/>
          <p14:tracePt t="15763" x="8755063" y="957263"/>
          <p14:tracePt t="15764" x="8653463" y="922338"/>
          <p14:tracePt t="15771" x="8534400" y="922338"/>
          <p14:tracePt t="15780" x="8458200" y="922338"/>
          <p14:tracePt t="15788" x="8424863" y="922338"/>
          <p14:tracePt t="15796" x="8288338" y="922338"/>
          <p14:tracePt t="15804" x="8262938" y="922338"/>
          <p14:tracePt t="15813" x="8221663" y="957263"/>
          <p14:tracePt t="15820" x="8170863" y="982663"/>
          <p14:tracePt t="15830" x="8110538" y="1049338"/>
          <p14:tracePt t="15837" x="8085138" y="1092200"/>
          <p14:tracePt t="15846" x="8069263" y="1150938"/>
          <p14:tracePt t="15853" x="8069263" y="1211263"/>
          <p14:tracePt t="15863" x="8051800" y="1303338"/>
          <p14:tracePt t="15870" x="8051800" y="1363663"/>
          <p14:tracePt t="15880" x="8051800" y="1430338"/>
          <p14:tracePt t="15886" x="8051800" y="1506538"/>
          <p14:tracePt t="15896" x="8085138" y="1566863"/>
          <p14:tracePt t="15903" x="8110538" y="1643063"/>
          <p14:tracePt t="15913" x="8170863" y="1701800"/>
          <p14:tracePt t="15919" x="8221663" y="1760538"/>
          <p14:tracePt t="15929" x="8247063" y="1778000"/>
          <p14:tracePt t="15935" x="8339138" y="1854200"/>
          <p14:tracePt t="15946" x="8348663" y="1871663"/>
          <p14:tracePt t="15952" x="8458200" y="1930400"/>
          <p14:tracePt t="15963" x="8534400" y="1938338"/>
          <p14:tracePt t="15968" x="8602663" y="1938338"/>
          <p14:tracePt t="15979" x="8729663" y="1955800"/>
          <p14:tracePt t="15984" x="8847138" y="1955800"/>
          <p14:tracePt t="15996" x="8948738" y="1955800"/>
          <p14:tracePt t="16001" x="9067800" y="1955800"/>
          <p14:tracePt t="16013" x="9186863" y="1938338"/>
          <p14:tracePt t="16017" x="9304338" y="1912938"/>
          <p14:tracePt t="16029" x="9440863" y="1871663"/>
          <p14:tracePt t="16033" x="9532938" y="1820863"/>
          <p14:tracePt t="16046" x="9652000" y="1760538"/>
          <p14:tracePt t="16050" x="9753600" y="1701800"/>
          <p14:tracePt t="16063" x="9847263" y="1658938"/>
          <p14:tracePt t="16066" x="9863138" y="1625600"/>
          <p14:tracePt t="16080" x="9923463" y="1582738"/>
          <p14:tracePt t="16083" x="9999663" y="1490663"/>
          <p14:tracePt t="16096" x="10025063" y="1447800"/>
          <p14:tracePt t="16099" x="10058400" y="1389063"/>
          <p14:tracePt t="16113" x="10058400" y="1328738"/>
          <p14:tracePt t="16115" x="10058400" y="1287463"/>
          <p14:tracePt t="16130" x="10058400" y="1236663"/>
          <p14:tracePt t="16132" x="10007600" y="1193800"/>
          <p14:tracePt t="16146" x="9948863" y="1150938"/>
          <p14:tracePt t="16148" x="9847263" y="1117600"/>
          <p14:tracePt t="16163" x="9728200" y="1109663"/>
          <p14:tracePt t="16165" x="9593263" y="1109663"/>
          <p14:tracePt t="16180" x="9440863" y="1109663"/>
          <p14:tracePt t="16181" x="9278938" y="1109663"/>
          <p14:tracePt t="16196" x="9101138" y="1109663"/>
          <p14:tracePt t="16198" x="8948738" y="1117600"/>
          <p14:tracePt t="16213" x="8796338" y="1193800"/>
          <p14:tracePt t="16214" x="8678863" y="1252538"/>
          <p14:tracePt t="16230" x="8559800" y="1346200"/>
          <p14:tracePt t="16230" x="8440738" y="1422400"/>
          <p14:tracePt t="16238" x="8364538" y="1506538"/>
          <p14:tracePt t="16247" x="8280400" y="1625600"/>
          <p14:tracePt t="16254" x="8229600" y="1735138"/>
          <p14:tracePt t="16263" x="8186738" y="1820863"/>
          <p14:tracePt t="16271" x="8161338" y="1912938"/>
          <p14:tracePt t="16280" x="8128000" y="2032000"/>
          <p14:tracePt t="16287" x="8128000" y="2108200"/>
          <p14:tracePt t="16296" x="8128000" y="2192338"/>
          <p14:tracePt t="16304" x="8128000" y="2268538"/>
          <p14:tracePt t="16313" x="8128000" y="2319338"/>
          <p14:tracePt t="16320" x="8128000" y="2379663"/>
          <p14:tracePt t="16329" x="8145463" y="2438400"/>
          <p14:tracePt t="16336" x="8170863" y="2481263"/>
          <p14:tracePt t="16347" x="8204200" y="2506663"/>
          <p14:tracePt t="16353" x="8229600" y="2522538"/>
          <p14:tracePt t="16363" x="8262938" y="2540000"/>
          <p14:tracePt t="16369" x="8280400" y="2557463"/>
          <p14:tracePt t="16380" x="8288338" y="2557463"/>
          <p14:tracePt t="16386" x="8323263" y="2557463"/>
          <p14:tracePt t="16396" x="8339138" y="2557463"/>
          <p14:tracePt t="16402" x="8348663" y="2557463"/>
          <p14:tracePt t="16413" x="8382000" y="2557463"/>
          <p14:tracePt t="16418" x="8399463" y="2557463"/>
          <p14:tracePt t="16435" x="8424863" y="2540000"/>
          <p14:tracePt t="16459" x="8440738" y="2522538"/>
          <p14:tracePt t="16475" x="8458200" y="2522538"/>
          <p14:tracePt t="16762" x="8440738" y="2522538"/>
          <p14:tracePt t="16770" x="8424863" y="2522538"/>
          <p14:tracePt t="16779" x="8415338" y="2522538"/>
          <p14:tracePt t="16787" x="8415338" y="2540000"/>
          <p14:tracePt t="16796" x="8382000" y="2540000"/>
          <p14:tracePt t="16803" x="8364538" y="2557463"/>
          <p14:tracePt t="16812" x="8348663" y="2557463"/>
          <p14:tracePt t="16820" x="8339138" y="2573338"/>
          <p14:tracePt t="16828" x="8305800" y="2573338"/>
          <p14:tracePt t="16836" x="8288338" y="2573338"/>
          <p14:tracePt t="16844" x="8262938" y="2582863"/>
          <p14:tracePt t="16852" x="8247063" y="2582863"/>
          <p14:tracePt t="16860" x="8204200" y="2582863"/>
          <p14:tracePt t="16869" x="8170863" y="2582863"/>
          <p14:tracePt t="16877" x="8110538" y="2582863"/>
          <p14:tracePt t="16885" x="8034338" y="2582863"/>
          <p14:tracePt t="16893" x="7975600" y="2582863"/>
          <p14:tracePt t="16901" x="7891463" y="2582863"/>
          <p14:tracePt t="16909" x="7797800" y="2582863"/>
          <p14:tracePt t="16918" x="7696200" y="2582863"/>
          <p14:tracePt t="16926" x="7561263" y="2582863"/>
          <p14:tracePt t="16934" x="7442200" y="2573338"/>
          <p14:tracePt t="16942" x="7272338" y="2540000"/>
          <p14:tracePt t="16950" x="7094538" y="2506663"/>
          <p14:tracePt t="16959" x="6951663" y="2481263"/>
          <p14:tracePt t="16967" x="6799263" y="2446338"/>
          <p14:tracePt t="16975" x="6662738" y="2405063"/>
          <p14:tracePt t="16983" x="6527800" y="2379663"/>
          <p14:tracePt t="16991" x="6392863" y="2328863"/>
          <p14:tracePt t="17000" x="6367463" y="2319338"/>
          <p14:tracePt t="17008" x="6273800" y="2303463"/>
          <p14:tracePt t="17016" x="6215063" y="2268538"/>
          <p14:tracePt t="17024" x="6172200" y="2252663"/>
          <p14:tracePt t="17032" x="6138863" y="2243138"/>
          <p14:tracePt t="17040" x="6129338" y="2243138"/>
          <p14:tracePt t="17049" x="6113463" y="2243138"/>
          <p14:tracePt t="17073" x="6113463" y="2286000"/>
          <p14:tracePt t="17082" x="6113463" y="2362200"/>
          <p14:tracePt t="17090" x="6113463" y="2438400"/>
          <p14:tracePt t="17098" x="6129338" y="2522538"/>
          <p14:tracePt t="17106" x="6172200" y="2659063"/>
          <p14:tracePt t="17114" x="6215063" y="2794000"/>
          <p14:tracePt t="17123" x="6273800" y="2946400"/>
          <p14:tracePt t="17131" x="6316663" y="3106738"/>
          <p14:tracePt t="17139" x="6392863" y="3268663"/>
          <p14:tracePt t="17147" x="6451600" y="3403600"/>
          <p14:tracePt t="17155" x="6527800" y="3556000"/>
          <p14:tracePt t="17163" x="6604000" y="3675063"/>
          <p14:tracePt t="17172" x="6680200" y="3792538"/>
          <p14:tracePt t="17180" x="6764338" y="3903663"/>
          <p14:tracePt t="17188" x="6840538" y="3987800"/>
          <p14:tracePt t="17196" x="6951663" y="4081463"/>
          <p14:tracePt t="17204" x="7069138" y="4157663"/>
          <p14:tracePt t="17213" x="7154863" y="4224338"/>
          <p14:tracePt t="17221" x="7289800" y="4284663"/>
          <p14:tracePt t="17229" x="7424738" y="4351338"/>
          <p14:tracePt t="17237" x="7678738" y="4437063"/>
          <p14:tracePt t="17246" x="7754938" y="4470400"/>
          <p14:tracePt t="17253" x="7932738" y="4478338"/>
          <p14:tracePt t="17263" x="8145463" y="4513263"/>
          <p14:tracePt t="17270" x="8323263" y="4529138"/>
          <p14:tracePt t="17279" x="8678863" y="4554538"/>
          <p14:tracePt t="17287" x="8788400" y="4554538"/>
          <p14:tracePt t="17294" x="8991600" y="4554538"/>
          <p14:tracePt t="17303" x="9177338" y="4554538"/>
          <p14:tracePt t="17311" x="9355138" y="4554538"/>
          <p14:tracePt t="17319" x="9474200" y="4513263"/>
          <p14:tracePt t="17327" x="9618663" y="4452938"/>
          <p14:tracePt t="17336" x="9745663" y="4394200"/>
          <p14:tracePt t="17344" x="9847263" y="4318000"/>
          <p14:tracePt t="17352" x="9939338" y="4259263"/>
          <p14:tracePt t="17360" x="10007600" y="4183063"/>
          <p14:tracePt t="17368" x="10083800" y="4106863"/>
          <p14:tracePt t="17376" x="10126663" y="4030663"/>
          <p14:tracePt t="17385" x="10177463" y="3970338"/>
          <p14:tracePt t="17393" x="10236200" y="3886200"/>
          <p14:tracePt t="17401" x="10253663" y="3827463"/>
          <p14:tracePt t="17409" x="10261600" y="3792538"/>
          <p14:tracePt t="17417" x="10312400" y="3675063"/>
          <p14:tracePt t="17426" x="10320338" y="3649663"/>
          <p14:tracePt t="17434" x="10320338" y="3589338"/>
          <p14:tracePt t="17442" x="10337800" y="3538538"/>
          <p14:tracePt t="17450" x="10337800" y="3497263"/>
          <p14:tracePt t="17458" x="10337800" y="3454400"/>
          <p14:tracePt t="17466" x="10337800" y="3421063"/>
          <p14:tracePt t="17475" x="10337800" y="3395663"/>
          <p14:tracePt t="17483" x="10337800" y="3360738"/>
          <p14:tracePt t="17491" x="10320338" y="3335338"/>
          <p14:tracePt t="17499" x="10312400" y="3319463"/>
          <p14:tracePt t="17508" x="10279063" y="3284538"/>
          <p14:tracePt t="17516" x="10253663" y="3225800"/>
          <p14:tracePt t="17524" x="10236200" y="3208338"/>
          <p14:tracePt t="17532" x="10193338" y="3149600"/>
          <p14:tracePt t="17540" x="10142538" y="3106738"/>
          <p14:tracePt t="17548" x="10117138" y="3081338"/>
          <p14:tracePt t="17557" x="10058400" y="3005138"/>
          <p14:tracePt t="17565" x="10007600" y="2954338"/>
          <p14:tracePt t="17573" x="9982200" y="2928938"/>
          <p14:tracePt t="17581" x="9939338" y="2887663"/>
          <p14:tracePt t="17589" x="9863138" y="2836863"/>
          <p14:tracePt t="17597" x="9804400" y="2794000"/>
          <p14:tracePt t="17606" x="9771063" y="2794000"/>
          <p14:tracePt t="17614" x="9685338" y="2751138"/>
          <p14:tracePt t="17622" x="9609138" y="2735263"/>
          <p14:tracePt t="17630" x="9517063" y="2735263"/>
          <p14:tracePt t="17638" x="9440863" y="2735263"/>
          <p14:tracePt t="17647" x="9355138" y="2735263"/>
          <p14:tracePt t="17655" x="9263063" y="2735263"/>
          <p14:tracePt t="17663" x="9161463" y="2735263"/>
          <p14:tracePt t="17671" x="9067800" y="2735263"/>
          <p14:tracePt t="17680" x="8983663" y="2735263"/>
          <p14:tracePt t="17688" x="8872538" y="2735263"/>
          <p14:tracePt t="17696" x="8847138" y="2735263"/>
          <p14:tracePt t="17704" x="8729663" y="2760663"/>
          <p14:tracePt t="17713" x="8653463" y="2794000"/>
          <p14:tracePt t="17720" x="8593138" y="2827338"/>
          <p14:tracePt t="17729" x="8559800" y="2836863"/>
          <p14:tracePt t="17737" x="8475663" y="2895600"/>
          <p14:tracePt t="17746" x="8415338" y="2946400"/>
          <p14:tracePt t="17754" x="8348663" y="2971800"/>
          <p14:tracePt t="17763" x="8288338" y="3014663"/>
          <p14:tracePt t="17769" x="8229600" y="3081338"/>
          <p14:tracePt t="17780" x="8186738" y="3124200"/>
          <p14:tracePt t="17786" x="8110538" y="3182938"/>
          <p14:tracePt t="17796" x="8085138" y="3208338"/>
          <p14:tracePt t="17802" x="7993063" y="3302000"/>
          <p14:tracePt t="17813" x="7967663" y="3319463"/>
          <p14:tracePt t="17819" x="7907338" y="3360738"/>
          <p14:tracePt t="17829" x="7856538" y="3421063"/>
          <p14:tracePt t="17835" x="7797800" y="3497263"/>
          <p14:tracePt t="17846" x="7780338" y="3513138"/>
          <p14:tracePt t="17851" x="7754938" y="3573463"/>
          <p14:tracePt t="17863" x="7721600" y="3657600"/>
          <p14:tracePt t="17868" x="7713663" y="3708400"/>
          <p14:tracePt t="17879" x="7713663" y="3776663"/>
          <p14:tracePt t="17884" x="7713663" y="3843338"/>
          <p14:tracePt t="17896" x="7713663" y="3911600"/>
          <p14:tracePt t="17900" x="7713663" y="4005263"/>
          <p14:tracePt t="17913" x="7713663" y="4097338"/>
          <p14:tracePt t="17917" x="7713663" y="4183063"/>
          <p14:tracePt t="17930" x="7721600" y="4259263"/>
          <p14:tracePt t="17933" x="7772400" y="4360863"/>
          <p14:tracePt t="17946" x="7797800" y="4419600"/>
          <p14:tracePt t="17950" x="7840663" y="4495800"/>
          <p14:tracePt t="17963" x="7891463" y="4572000"/>
          <p14:tracePt t="17966" x="7916863" y="4605338"/>
          <p14:tracePt t="17980" x="8008938" y="4706938"/>
          <p14:tracePt t="17983" x="8051800" y="4749800"/>
          <p14:tracePt t="17996" x="8085138" y="4783138"/>
          <p14:tracePt t="17999" x="8170863" y="4859338"/>
          <p14:tracePt t="18013" x="8247063" y="4902200"/>
          <p14:tracePt t="18015" x="8323263" y="4919663"/>
          <p14:tracePt t="18030" x="8382000" y="4945063"/>
          <p14:tracePt t="18032" x="8475663" y="4960938"/>
          <p14:tracePt t="18046" x="8559800" y="4978400"/>
          <p14:tracePt t="18048" x="8653463" y="4978400"/>
          <p14:tracePt t="18063" x="8729663" y="4978400"/>
          <p14:tracePt t="18065" x="8813800" y="4978400"/>
          <p14:tracePt t="18080" x="8923338" y="4978400"/>
          <p14:tracePt t="18081" x="9009063" y="4945063"/>
          <p14:tracePt t="18096" x="9101138" y="4902200"/>
          <p14:tracePt t="18098" x="9202738" y="4859338"/>
          <p14:tracePt t="18113" x="9296400" y="4808538"/>
          <p14:tracePt t="18114" x="9364663" y="4783138"/>
          <p14:tracePt t="18122" x="9474200" y="4724400"/>
          <p14:tracePt t="18130" x="9550400" y="4673600"/>
          <p14:tracePt t="18138" x="9634538" y="4630738"/>
          <p14:tracePt t="18147" x="9710738" y="4605338"/>
          <p14:tracePt t="18154" x="9786938" y="4554538"/>
          <p14:tracePt t="18163" x="9829800" y="4538663"/>
          <p14:tracePt t="18171" x="9888538" y="4513263"/>
          <p14:tracePt t="18180" x="9939338" y="4495800"/>
          <p14:tracePt t="18187" x="9999663" y="4470400"/>
          <p14:tracePt t="18196" x="10007600" y="4452938"/>
          <p14:tracePt t="18204" x="10058400" y="4437063"/>
          <p14:tracePt t="18213" x="10066338" y="4419600"/>
          <p14:tracePt t="18220" x="10083800" y="4411663"/>
          <p14:tracePt t="18230" x="10101263" y="4376738"/>
          <p14:tracePt t="18236" x="10101263" y="4360863"/>
          <p14:tracePt t="18246" x="10101263" y="4318000"/>
          <p14:tracePt t="18253" x="10101263" y="4275138"/>
          <p14:tracePt t="18263" x="10101263" y="4216400"/>
          <p14:tracePt t="18269" x="10101263" y="4165600"/>
          <p14:tracePt t="18279" x="10083800" y="4106863"/>
          <p14:tracePt t="18286" x="10040938" y="4021138"/>
          <p14:tracePt t="18296" x="9999663" y="3944938"/>
          <p14:tracePt t="18302" x="9964738" y="3852863"/>
          <p14:tracePt t="18313" x="9923463" y="3767138"/>
          <p14:tracePt t="18318" x="9872663" y="3657600"/>
          <p14:tracePt t="18330" x="9829800" y="3573463"/>
          <p14:tracePt t="18335" x="9786938" y="3479800"/>
          <p14:tracePt t="18347" x="9771063" y="3436938"/>
          <p14:tracePt t="18351" x="9728200" y="3378200"/>
          <p14:tracePt t="18363" x="9694863" y="3302000"/>
          <p14:tracePt t="18367" x="9652000" y="3259138"/>
          <p14:tracePt t="18380" x="9593263" y="3182938"/>
          <p14:tracePt t="18384" x="9550400" y="3141663"/>
          <p14:tracePt t="18396" x="9491663" y="3090863"/>
          <p14:tracePt t="18400" x="9431338" y="3065463"/>
          <p14:tracePt t="18413" x="9355138" y="3014663"/>
          <p14:tracePt t="18417" x="9278938" y="2989263"/>
          <p14:tracePt t="18430" x="9202738" y="2971800"/>
          <p14:tracePt t="18433" x="9101138" y="2954338"/>
          <p14:tracePt t="18446" x="9024938" y="2946400"/>
          <p14:tracePt t="18450" x="8948738" y="2928938"/>
          <p14:tracePt t="18463" x="8856663" y="2928938"/>
          <p14:tracePt t="18466" x="8788400" y="2928938"/>
          <p14:tracePt t="18480" x="8737600" y="2928938"/>
          <p14:tracePt t="18482" x="8636000" y="2928938"/>
          <p14:tracePt t="18496" x="8577263" y="2954338"/>
          <p14:tracePt t="18499" x="8501063" y="3005138"/>
          <p14:tracePt t="18513" x="8424863" y="3065463"/>
          <p14:tracePt t="18515" x="8364538" y="3167063"/>
          <p14:tracePt t="18530" x="8288338" y="3243263"/>
          <p14:tracePt t="18531" x="8229600" y="3344863"/>
          <p14:tracePt t="18547" x="8161338" y="3497263"/>
          <p14:tracePt t="18548" x="8085138" y="3632200"/>
          <p14:tracePt t="18563" x="8034338" y="3767138"/>
          <p14:tracePt t="18565" x="7975600" y="3911600"/>
          <p14:tracePt t="18580" x="7932738" y="4030663"/>
          <p14:tracePt t="18581" x="7916863" y="4165600"/>
          <p14:tracePt t="18596" x="7907338" y="4300538"/>
          <p14:tracePt t="18598" x="7891463" y="4437063"/>
          <p14:tracePt t="18613" x="7891463" y="4554538"/>
          <p14:tracePt t="18614" x="7891463" y="4648200"/>
          <p14:tracePt t="18621" x="7891463" y="4724400"/>
          <p14:tracePt t="18630" x="7907338" y="4826000"/>
          <p14:tracePt t="18638" x="7916863" y="4843463"/>
          <p14:tracePt t="18647" x="7993063" y="4945063"/>
          <p14:tracePt t="18654" x="8034338" y="4986338"/>
          <p14:tracePt t="18663" x="8110538" y="5037138"/>
          <p14:tracePt t="18670" x="8186738" y="5062538"/>
          <p14:tracePt t="18680" x="8262938" y="5080000"/>
          <p14:tracePt t="18687" x="8348663" y="5097463"/>
          <p14:tracePt t="18697" x="8458200" y="5097463"/>
          <p14:tracePt t="18703" x="8559800" y="5097463"/>
          <p14:tracePt t="18713" x="8653463" y="5097463"/>
          <p14:tracePt t="18719" x="8755063" y="5062538"/>
          <p14:tracePt t="18730" x="8847138" y="5037138"/>
          <p14:tracePt t="18736" x="8932863" y="4960938"/>
          <p14:tracePt t="18746" x="9024938" y="4884738"/>
          <p14:tracePt t="18753" x="9126538" y="4792663"/>
          <p14:tracePt t="18763" x="9220200" y="4724400"/>
          <p14:tracePt t="18769" x="9321800" y="4614863"/>
          <p14:tracePt t="18779" x="9415463" y="4529138"/>
          <p14:tracePt t="18785" x="9499600" y="4419600"/>
          <p14:tracePt t="18796" x="9593263" y="4318000"/>
          <p14:tracePt t="18801" x="9669463" y="4224338"/>
          <p14:tracePt t="18813" x="9728200" y="4122738"/>
          <p14:tracePt t="18818" x="9745663" y="4097338"/>
          <p14:tracePt t="18830" x="9804400" y="3944938"/>
          <p14:tracePt t="18834" x="9812338" y="3911600"/>
          <p14:tracePt t="18846" x="9829800" y="3776663"/>
          <p14:tracePt t="18851" x="9829800" y="3708400"/>
          <p14:tracePt t="18863" x="9829800" y="3649663"/>
          <p14:tracePt t="18867" x="9812338" y="3573463"/>
          <p14:tracePt t="18880" x="9753600" y="3513138"/>
          <p14:tracePt t="18884" x="9685338" y="3454400"/>
          <p14:tracePt t="18896" x="9593263" y="3378200"/>
          <p14:tracePt t="18900" x="9491663" y="3319463"/>
          <p14:tracePt t="18913" x="9380538" y="3284538"/>
          <p14:tracePt t="18916" x="9296400" y="3243263"/>
          <p14:tracePt t="18930" x="9202738" y="3225800"/>
          <p14:tracePt t="18933" x="9126538" y="3208338"/>
          <p14:tracePt t="18946" x="9042400" y="3208338"/>
          <p14:tracePt t="18949" x="8948738" y="3208338"/>
          <p14:tracePt t="18963" x="8890000" y="3208338"/>
          <p14:tracePt t="18966" x="8813800" y="3208338"/>
          <p14:tracePt t="18980" x="8755063" y="3243263"/>
          <p14:tracePt t="18982" x="8694738" y="3284538"/>
          <p14:tracePt t="18996" x="8636000" y="3335338"/>
          <p14:tracePt t="18998" x="8618538" y="3360738"/>
          <p14:tracePt t="19013" x="8542338" y="3454400"/>
          <p14:tracePt t="19015" x="8501063" y="3522663"/>
          <p14:tracePt t="19030" x="8483600" y="3556000"/>
          <p14:tracePt t="19032" x="8475663" y="3614738"/>
          <p14:tracePt t="19046" x="8458200" y="3657600"/>
          <p14:tracePt t="19048" x="8440738" y="3690938"/>
          <p14:tracePt t="19063" x="8424863" y="3733800"/>
          <p14:tracePt t="19065" x="8424863" y="3767138"/>
          <p14:tracePt t="19080" x="8424863" y="3792538"/>
          <p14:tracePt t="19081" x="8424863" y="3810000"/>
          <p14:tracePt t="19088" x="8424863" y="3827463"/>
          <p14:tracePt t="19097" x="8424863" y="3843338"/>
          <p14:tracePt t="19104" x="8424863" y="3852863"/>
          <p14:tracePt t="19113" x="8458200" y="3868738"/>
          <p14:tracePt t="19129" x="8475663" y="3886200"/>
          <p14:tracePt t="19137" x="8501063" y="3886200"/>
          <p14:tracePt t="19146" x="8516938" y="3886200"/>
          <p14:tracePt t="19154" x="8534400" y="3886200"/>
          <p14:tracePt t="19163" x="8559800" y="3886200"/>
          <p14:tracePt t="19170" x="8577263" y="3886200"/>
          <p14:tracePt t="19179" x="8593138" y="3886200"/>
          <p14:tracePt t="19186" x="8618538" y="3886200"/>
          <p14:tracePt t="19195" x="8653463" y="3886200"/>
          <p14:tracePt t="19203" x="8669338" y="3886200"/>
          <p14:tracePt t="19211" x="8678863" y="3886200"/>
          <p14:tracePt t="19219" x="8712200" y="3868738"/>
          <p14:tracePt t="19227" x="8729663" y="3868738"/>
          <p14:tracePt t="19235" x="8737600" y="3852863"/>
          <p14:tracePt t="19244" x="8737600" y="3843338"/>
          <p14:tracePt t="19252" x="8755063" y="3843338"/>
          <p14:tracePt t="19260" x="8755063" y="3827463"/>
          <p14:tracePt t="19268" x="8770938" y="3810000"/>
          <p14:tracePt t="19293" x="8788400" y="3792538"/>
          <p14:tracePt t="19309" x="8788400" y="3776663"/>
          <p14:tracePt t="19317" x="8788400" y="3767138"/>
          <p14:tracePt t="19334" x="8796338" y="3751263"/>
          <p14:tracePt t="19350" x="8796338" y="3733800"/>
          <p14:tracePt t="19366" x="8813800" y="3716338"/>
          <p14:tracePt t="19375" x="8813800" y="3708400"/>
          <p14:tracePt t="19391" x="8813800" y="3690938"/>
          <p14:tracePt t="19399" x="8831263" y="3690938"/>
          <p14:tracePt t="19432" x="8831263" y="3675063"/>
          <p14:tracePt t="19448" x="8847138" y="3675063"/>
          <p14:tracePt t="19465" x="8847138" y="3657600"/>
          <p14:tracePt t="19473" x="8856663" y="3657600"/>
          <p14:tracePt t="19481" x="8856663" y="3649663"/>
          <p14:tracePt t="19498" x="8856663" y="3632200"/>
          <p14:tracePt t="19506" x="8872538" y="3614738"/>
          <p14:tracePt t="19514" x="8872538" y="3598863"/>
          <p14:tracePt t="19522" x="8890000" y="3589338"/>
          <p14:tracePt t="19530" x="8890000" y="3573463"/>
          <p14:tracePt t="19538" x="8907463" y="3556000"/>
          <p14:tracePt t="19547" x="8907463" y="3522663"/>
          <p14:tracePt t="19555" x="8923338" y="3497263"/>
          <p14:tracePt t="19563" x="8932863" y="3454400"/>
          <p14:tracePt t="19571" x="8932863" y="3436938"/>
          <p14:tracePt t="19580" x="8948738" y="3360738"/>
          <p14:tracePt t="19588" x="8948738" y="3302000"/>
          <p14:tracePt t="19596" x="8948738" y="3268663"/>
          <p14:tracePt t="19604" x="8948738" y="3182938"/>
          <p14:tracePt t="19613" x="8948738" y="3149600"/>
          <p14:tracePt t="19620" x="8923338" y="3106738"/>
          <p14:tracePt t="19630" x="8907463" y="3065463"/>
          <p14:tracePt t="19637" x="8872538" y="3030538"/>
          <p14:tracePt t="19646" x="8856663" y="3005138"/>
          <p14:tracePt t="19653" x="8831263" y="2989263"/>
          <p14:tracePt t="19662" x="8788400" y="2971800"/>
          <p14:tracePt t="19670" x="8755063" y="2954338"/>
          <p14:tracePt t="19678" x="8694738" y="2946400"/>
          <p14:tracePt t="19686" x="8653463" y="2946400"/>
          <p14:tracePt t="19694" x="8618538" y="2946400"/>
          <p14:tracePt t="19702" x="8577263" y="2946400"/>
          <p14:tracePt t="19711" x="8534400" y="2946400"/>
          <p14:tracePt t="19719" x="8483600" y="2946400"/>
          <p14:tracePt t="19727" x="8424863" y="2954338"/>
          <p14:tracePt t="19735" x="8399463" y="2971800"/>
          <p14:tracePt t="19743" x="8348663" y="3005138"/>
          <p14:tracePt t="19752" x="8323263" y="3014663"/>
          <p14:tracePt t="19760" x="8280400" y="3065463"/>
          <p14:tracePt t="19768" x="8247063" y="3081338"/>
          <p14:tracePt t="19776" x="8221663" y="3106738"/>
          <p14:tracePt t="19784" x="8204200" y="3141663"/>
          <p14:tracePt t="19792" x="8170863" y="3167063"/>
          <p14:tracePt t="19801" x="8161338" y="3182938"/>
          <p14:tracePt t="19809" x="8161338" y="3208338"/>
          <p14:tracePt t="19817" x="8145463" y="3243263"/>
          <p14:tracePt t="19825" x="8145463" y="3268663"/>
          <p14:tracePt t="19833" x="8128000" y="3284538"/>
          <p14:tracePt t="19841" x="8128000" y="3302000"/>
          <p14:tracePt t="19850" x="8128000" y="3319463"/>
          <p14:tracePt t="19858" x="8128000" y="3335338"/>
          <p14:tracePt t="19866" x="8128000" y="3344863"/>
          <p14:tracePt t="19874" x="8128000" y="3360738"/>
          <p14:tracePt t="19883" x="8128000" y="3378200"/>
          <p14:tracePt t="19891" x="8128000" y="3395663"/>
          <p14:tracePt t="19899" x="8128000" y="3403600"/>
          <p14:tracePt t="19907" x="8145463" y="3421063"/>
          <p14:tracePt t="19915" x="8145463" y="3436938"/>
          <p14:tracePt t="19924" x="8145463" y="3454400"/>
          <p14:tracePt t="19931" x="8161338" y="3462338"/>
          <p14:tracePt t="19940" x="8161338" y="3479800"/>
          <p14:tracePt t="19948" x="8170863" y="3497263"/>
          <p14:tracePt t="19956" x="8170863" y="3513138"/>
          <p14:tracePt t="19965" x="8170863" y="3522663"/>
          <p14:tracePt t="19981" x="8170863" y="3538538"/>
          <p14:tracePt t="19989" x="8186738" y="3556000"/>
          <p14:tracePt t="19997" x="8186738" y="3573463"/>
          <p14:tracePt t="20013" x="8186738" y="3589338"/>
          <p14:tracePt t="20022" x="8186738" y="3598863"/>
          <p14:tracePt t="20030" x="8186738" y="3614738"/>
          <p14:tracePt t="20038" x="8186738" y="3632200"/>
          <p14:tracePt t="20046" x="8186738" y="3649663"/>
          <p14:tracePt t="20063" x="8186738" y="3657600"/>
          <p14:tracePt t="20080" x="8186738" y="3675063"/>
          <p14:tracePt t="20087" x="8204200" y="3675063"/>
          <p14:tracePt t="20103" x="8204200" y="3690938"/>
          <p14:tracePt t="20161" x="8204200" y="3708400"/>
          <p14:tracePt t="20169" x="8204200" y="3716338"/>
          <p14:tracePt t="20177" x="8204200" y="3733800"/>
          <p14:tracePt t="20186" x="8221663" y="3751263"/>
          <p14:tracePt t="20194" x="8221663" y="3767138"/>
          <p14:tracePt t="20202" x="8221663" y="3776663"/>
          <p14:tracePt t="20210" x="8229600" y="3776663"/>
          <p14:tracePt t="20218" x="8229600" y="3792538"/>
          <p14:tracePt t="20235" x="8229600" y="3810000"/>
          <p14:tracePt t="20275" x="8229600" y="3827463"/>
          <p14:tracePt t="20300" x="8247063" y="3843338"/>
          <p14:tracePt t="20325" x="8247063" y="3852863"/>
          <p14:tracePt t="20341" x="8247063" y="3868738"/>
          <p14:tracePt t="20349" x="8262938" y="3868738"/>
          <p14:tracePt t="20374" x="8262938" y="3886200"/>
          <p14:tracePt t="20423" x="8262938" y="3903663"/>
          <p14:tracePt t="20439" x="8280400" y="3903663"/>
          <p14:tracePt t="20448" x="8280400" y="3911600"/>
          <p14:tracePt t="20464" x="8280400" y="3929063"/>
          <p14:tracePt t="20472" x="8288338" y="3929063"/>
          <p14:tracePt t="20480" x="8288338" y="3944938"/>
          <p14:tracePt t="20505" x="8288338" y="3962400"/>
          <p14:tracePt t="20529" x="8305800" y="3962400"/>
          <p14:tracePt t="20538" x="8305800" y="3970338"/>
          <p14:tracePt t="20570" x="8323263" y="3970338"/>
          <p14:tracePt t="20579" x="8323263" y="3987800"/>
          <p14:tracePt t="20603" x="8339138" y="3987800"/>
          <p14:tracePt t="20612" x="8339138" y="4005263"/>
          <p14:tracePt t="20660" x="8339138" y="4021138"/>
          <p14:tracePt t="20677" x="8348663" y="4021138"/>
          <p14:tracePt t="20693" x="8364538" y="4030663"/>
          <p14:tracePt t="20710" x="8382000" y="4046538"/>
          <p14:tracePt t="20718" x="8399463" y="4064000"/>
          <p14:tracePt t="20726" x="8415338" y="4081463"/>
          <p14:tracePt t="20734" x="8424863" y="4081463"/>
          <p14:tracePt t="20743" x="8440738" y="4097338"/>
          <p14:tracePt t="20751" x="8475663" y="4106863"/>
          <p14:tracePt t="20759" x="8483600" y="4122738"/>
          <p14:tracePt t="20767" x="8516938" y="4140200"/>
          <p14:tracePt t="20775" x="8534400" y="4140200"/>
          <p14:tracePt t="20784" x="8559800" y="4157663"/>
          <p14:tracePt t="20792" x="8593138" y="4165600"/>
          <p14:tracePt t="20800" x="8636000" y="4165600"/>
          <p14:tracePt t="20808" x="8678863" y="4183063"/>
          <p14:tracePt t="20816" x="8737600" y="4198938"/>
          <p14:tracePt t="20825" x="8796338" y="4216400"/>
          <p14:tracePt t="20833" x="8856663" y="4216400"/>
          <p14:tracePt t="20841" x="8890000" y="4216400"/>
          <p14:tracePt t="20849" x="8983663" y="4224338"/>
          <p14:tracePt t="20857" x="9009063" y="4224338"/>
          <p14:tracePt t="20865" x="9050338" y="4224338"/>
          <p14:tracePt t="20874" x="9161463" y="4224338"/>
          <p14:tracePt t="20882" x="9177338" y="4224338"/>
          <p14:tracePt t="20890" x="9278938" y="4224338"/>
          <p14:tracePt t="20898" x="9321800" y="4224338"/>
          <p14:tracePt t="20906" x="9355138" y="4216400"/>
          <p14:tracePt t="20914" x="9415463" y="4216400"/>
          <p14:tracePt t="20923" x="9456738" y="4198938"/>
          <p14:tracePt t="20931" x="9532938" y="4165600"/>
          <p14:tracePt t="20939" x="9550400" y="4157663"/>
          <p14:tracePt t="20947" x="9609138" y="4140200"/>
          <p14:tracePt t="20955" x="9652000" y="4122738"/>
          <p14:tracePt t="20964" x="9685338" y="4106863"/>
          <p14:tracePt t="20972" x="9728200" y="4097338"/>
          <p14:tracePt t="20980" x="9771063" y="4081463"/>
          <p14:tracePt t="20988" x="9804400" y="4064000"/>
          <p14:tracePt t="20997" x="9829800" y="4030663"/>
          <p14:tracePt t="21004" x="9863138" y="4021138"/>
          <p14:tracePt t="21013" x="9888538" y="4005263"/>
          <p14:tracePt t="21021" x="9923463" y="4005263"/>
          <p14:tracePt t="21030" x="9939338" y="3970338"/>
          <p14:tracePt t="21037" x="9964738" y="3962400"/>
          <p14:tracePt t="21046" x="9982200" y="3944938"/>
          <p14:tracePt t="21054" x="10007600" y="3929063"/>
          <p14:tracePt t="21063" x="10025063" y="3911600"/>
          <p14:tracePt t="21070" x="10040938" y="3886200"/>
          <p14:tracePt t="21079" x="10058400" y="3886200"/>
          <p14:tracePt t="21086" x="10066338" y="3852863"/>
          <p14:tracePt t="21096" x="10066338" y="3843338"/>
          <p14:tracePt t="21103" x="10083800" y="3843338"/>
          <p14:tracePt t="21112" x="10083800" y="3827463"/>
          <p14:tracePt t="21120" x="10083800" y="3810000"/>
          <p14:tracePt t="21127" x="10101263" y="3792538"/>
          <p14:tracePt t="21136" x="10101263" y="3776663"/>
          <p14:tracePt t="21144" x="10101263" y="3751263"/>
          <p14:tracePt t="21152" x="10101263" y="3708400"/>
          <p14:tracePt t="21160" x="10101263" y="3657600"/>
          <p14:tracePt t="21168" x="10101263" y="3614738"/>
          <p14:tracePt t="21177" x="10101263" y="3556000"/>
          <p14:tracePt t="21185" x="10101263" y="3479800"/>
          <p14:tracePt t="21193" x="10066338" y="3378200"/>
          <p14:tracePt t="21201" x="10040938" y="3302000"/>
          <p14:tracePt t="21209" x="10007600" y="3208338"/>
          <p14:tracePt t="21217" x="9999663" y="3167063"/>
          <p14:tracePt t="21226" x="9948863" y="3030538"/>
          <p14:tracePt t="21234" x="9939338" y="3014663"/>
          <p14:tracePt t="21242" x="9906000" y="2946400"/>
          <p14:tracePt t="21250" x="9872663" y="2852738"/>
          <p14:tracePt t="21258" x="9863138" y="2827338"/>
          <p14:tracePt t="21267" x="9829800" y="2794000"/>
          <p14:tracePt t="21275" x="9753600" y="2700338"/>
          <p14:tracePt t="21283" x="9710738" y="2659063"/>
          <p14:tracePt t="21291" x="9669463" y="2616200"/>
          <p14:tracePt t="21299" x="9609138" y="2557463"/>
          <p14:tracePt t="21308" x="9532938" y="2506663"/>
          <p14:tracePt t="21316" x="9456738" y="2463800"/>
          <p14:tracePt t="21324" x="9398000" y="2420938"/>
          <p14:tracePt t="21332" x="9339263" y="2405063"/>
          <p14:tracePt t="21340" x="9278938" y="2379663"/>
          <p14:tracePt t="21349" x="9186863" y="2362200"/>
          <p14:tracePt t="21357" x="9110663" y="2344738"/>
          <p14:tracePt t="21365" x="9042400" y="2344738"/>
          <p14:tracePt t="21373" x="8948738" y="2344738"/>
          <p14:tracePt t="21381" x="8847138" y="2344738"/>
          <p14:tracePt t="21389" x="8737600" y="2362200"/>
          <p14:tracePt t="21398" x="8636000" y="2405063"/>
          <p14:tracePt t="21406" x="8542338" y="2446338"/>
          <p14:tracePt t="21414" x="8458200" y="2522538"/>
          <p14:tracePt t="21422" x="8364538" y="2582863"/>
          <p14:tracePt t="21430" x="8280400" y="2641600"/>
          <p14:tracePt t="21439" x="8204200" y="2700338"/>
          <p14:tracePt t="21447" x="8170863" y="2735263"/>
          <p14:tracePt t="21455" x="8085138" y="2811463"/>
          <p14:tracePt t="21463" x="8051800" y="2836863"/>
          <p14:tracePt t="21471" x="8008938" y="2887663"/>
          <p14:tracePt t="21480" x="7967663" y="2913063"/>
          <p14:tracePt t="21488" x="7907338" y="2989263"/>
          <p14:tracePt t="21496" x="7856538" y="3030538"/>
          <p14:tracePt t="21504" x="7840663" y="3065463"/>
          <p14:tracePt t="21513" x="7780338" y="3141663"/>
          <p14:tracePt t="21520" x="7772400" y="3182938"/>
          <p14:tracePt t="21530" x="7754938" y="3208338"/>
          <p14:tracePt t="21537" x="7721600" y="3319463"/>
          <p14:tracePt t="21546" x="7713663" y="3378200"/>
          <p14:tracePt t="21553" x="7696200" y="3436938"/>
          <p14:tracePt t="21563" x="7696200" y="3513138"/>
          <p14:tracePt t="21570" x="7696200" y="3556000"/>
          <p14:tracePt t="21580" x="7696200" y="3657600"/>
          <p14:tracePt t="21586" x="7696200" y="3708400"/>
          <p14:tracePt t="21596" x="7696200" y="3810000"/>
          <p14:tracePt t="21603" x="7696200" y="3886200"/>
          <p14:tracePt t="21613" x="7713663" y="3944938"/>
          <p14:tracePt t="21619" x="7739063" y="4021138"/>
          <p14:tracePt t="21630" x="7754938" y="4046538"/>
          <p14:tracePt t="21635" x="7831138" y="4140200"/>
          <p14:tracePt t="21647" x="7874000" y="4198938"/>
          <p14:tracePt t="21652" x="7932738" y="4259263"/>
          <p14:tracePt t="21663" x="7975600" y="4284663"/>
          <p14:tracePt t="21668" x="8034338" y="4335463"/>
          <p14:tracePt t="21680" x="8094663" y="4360863"/>
          <p14:tracePt t="21685" x="8161338" y="4394200"/>
          <p14:tracePt t="21696" x="8247063" y="4419600"/>
          <p14:tracePt t="21701" x="8323263" y="4437063"/>
          <p14:tracePt t="21713" x="8415338" y="4452938"/>
          <p14:tracePt t="21717" x="8501063" y="4470400"/>
          <p14:tracePt t="21730" x="8602663" y="4478338"/>
          <p14:tracePt t="21734" x="8694738" y="4495800"/>
          <p14:tracePt t="21746" x="8770938" y="4495800"/>
          <p14:tracePt t="21750" x="8813800" y="4495800"/>
          <p14:tracePt t="21763" x="8907463" y="4495800"/>
          <p14:tracePt t="21767" x="8966200" y="4495800"/>
          <p14:tracePt t="21780" x="9024938" y="4495800"/>
          <p14:tracePt t="21783" x="9067800" y="4495800"/>
          <p14:tracePt t="21796" x="9110663" y="4495800"/>
          <p14:tracePt t="21799" x="9144000" y="4478338"/>
          <p14:tracePt t="21813" x="9177338" y="4470400"/>
          <p14:tracePt t="21815" x="9186863" y="4470400"/>
          <p14:tracePt t="21830" x="9202738" y="4452938"/>
          <p14:tracePt t="21832" x="9202738" y="4437063"/>
          <p14:tracePt t="21847" x="9220200" y="4437063"/>
          <p14:tracePt t="21849" x="9220200" y="4419600"/>
          <p14:tracePt t="21881" x="9220200" y="4411663"/>
          <p14:tracePt t="21905" x="9220200" y="4394200"/>
          <p14:tracePt t="21914" x="9220200" y="4376738"/>
          <p14:tracePt t="21930" x="9220200" y="4351338"/>
          <p14:tracePt t="21938" x="9220200" y="4335463"/>
          <p14:tracePt t="21946" x="9220200" y="4300538"/>
          <p14:tracePt t="21955" x="9220200" y="4275138"/>
          <p14:tracePt t="21963" x="9220200" y="4259263"/>
          <p14:tracePt t="21971" x="9220200" y="4216400"/>
          <p14:tracePt t="21979" x="9220200" y="4183063"/>
          <p14:tracePt t="21987" x="9220200" y="4157663"/>
          <p14:tracePt t="21996" x="9220200" y="4097338"/>
          <p14:tracePt t="22004" x="9220200" y="4081463"/>
          <p14:tracePt t="22013" x="9237663" y="4030663"/>
          <p14:tracePt t="22020" x="9237663" y="4021138"/>
          <p14:tracePt t="22029" x="9263063" y="3987800"/>
          <p14:tracePt t="22037" x="9278938" y="3962400"/>
          <p14:tracePt t="22046" x="9296400" y="3929063"/>
          <p14:tracePt t="22053" x="9304338" y="3903663"/>
          <p14:tracePt t="22061" x="9321800" y="3886200"/>
          <p14:tracePt t="22069" x="9339263" y="3852863"/>
          <p14:tracePt t="22077" x="9355138" y="3843338"/>
          <p14:tracePt t="22086" x="9355138" y="3827463"/>
          <p14:tracePt t="22094" x="9364663" y="3810000"/>
          <p14:tracePt t="22102" x="9364663" y="3792538"/>
          <p14:tracePt t="22110" x="9364663" y="3776663"/>
          <p14:tracePt t="22118" x="9380538" y="3767138"/>
          <p14:tracePt t="22135" x="9380538" y="3733800"/>
          <p14:tracePt t="22143" x="9380538" y="3708400"/>
          <p14:tracePt t="22151" x="9380538" y="3675063"/>
          <p14:tracePt t="22159" x="9364663" y="3657600"/>
          <p14:tracePt t="22168" x="9321800" y="3598863"/>
          <p14:tracePt t="22176" x="9263063" y="3538538"/>
          <p14:tracePt t="22184" x="9126538" y="3436938"/>
          <p14:tracePt t="22192" x="8983663" y="3344863"/>
          <p14:tracePt t="22200" x="8813800" y="3225800"/>
          <p14:tracePt t="22209" x="8559800" y="3090863"/>
          <p14:tracePt t="22217" x="8247063" y="2946400"/>
          <p14:tracePt t="22225" x="7916863" y="2794000"/>
          <p14:tracePt t="22233" x="7543800" y="2641600"/>
          <p14:tracePt t="22241" x="7145338" y="2481263"/>
          <p14:tracePt t="22249" x="6738938" y="2344738"/>
          <p14:tracePt t="22258" x="6392863" y="2227263"/>
          <p14:tracePt t="22266" x="6053138" y="2108200"/>
          <p14:tracePt t="22274" x="5900738" y="2065338"/>
          <p14:tracePt t="22282" x="5630863" y="1989138"/>
          <p14:tracePt t="22290" x="5410200" y="1897063"/>
          <p14:tracePt t="22299" x="5199063" y="1854200"/>
          <p14:tracePt t="22307" x="5046663" y="1820863"/>
          <p14:tracePt t="22315" x="5003800" y="1811338"/>
          <p14:tracePt t="22323" x="4884738" y="1811338"/>
          <p14:tracePt t="22332" x="4732338" y="1795463"/>
          <p14:tracePt t="22340" x="4706938" y="1795463"/>
          <p14:tracePt t="22348" x="4605338" y="1795463"/>
          <p14:tracePt t="22356" x="4554538" y="1795463"/>
          <p14:tracePt t="22364" x="4513263" y="1795463"/>
          <p14:tracePt t="22372" x="4470400" y="1795463"/>
          <p14:tracePt t="22381" x="4437063" y="1795463"/>
          <p14:tracePt t="22389" x="4411663" y="1811338"/>
          <p14:tracePt t="22397" x="4394200" y="1811338"/>
          <p14:tracePt t="22405" x="4376738" y="1811338"/>
          <p14:tracePt t="22413" x="4360863" y="1820863"/>
          <p14:tracePt t="22454" x="4351338" y="1820863"/>
          <p14:tracePt t="22479" x="4335463" y="1820863"/>
          <p14:tracePt t="22496" x="4318000" y="1820863"/>
          <p14:tracePt t="22503" x="4300538" y="1820863"/>
          <p14:tracePt t="22513" x="4284663" y="1820863"/>
          <p14:tracePt t="22520" x="4275138" y="1820863"/>
          <p14:tracePt t="22529" x="4241800" y="1811338"/>
          <p14:tracePt t="22536" x="4216400" y="1795463"/>
          <p14:tracePt t="22544" x="4165600" y="1778000"/>
          <p14:tracePt t="22553" x="4122738" y="1760538"/>
          <p14:tracePt t="22561" x="4097338" y="1744663"/>
          <p14:tracePt t="22569" x="4021138" y="1735138"/>
          <p14:tracePt t="22577" x="3970338" y="1735138"/>
          <p14:tracePt t="22585" x="3903663" y="1719263"/>
          <p14:tracePt t="22593" x="3843338" y="1701800"/>
          <p14:tracePt t="22602" x="3767138" y="1701800"/>
          <p14:tracePt t="22610" x="3675063" y="1684338"/>
          <p14:tracePt t="22618" x="3556000" y="1684338"/>
          <p14:tracePt t="22626" x="3454400" y="1676400"/>
          <p14:tracePt t="22634" x="3335338" y="1676400"/>
          <p14:tracePt t="22643" x="3200400" y="1676400"/>
          <p14:tracePt t="22651" x="3090863" y="1676400"/>
          <p14:tracePt t="22659" x="2971800" y="1658938"/>
          <p14:tracePt t="22667" x="2946400" y="1658938"/>
          <p14:tracePt t="22676" x="2836863" y="1658938"/>
          <p14:tracePt t="22684" x="2776538" y="1658938"/>
          <p14:tracePt t="22692" x="2717800" y="1643063"/>
          <p14:tracePt t="22700" x="2674938" y="1643063"/>
          <p14:tracePt t="22708" x="2633663" y="1643063"/>
          <p14:tracePt t="22716" x="2598738" y="1643063"/>
          <p14:tracePt t="22725" x="2582863" y="1643063"/>
          <p14:tracePt t="22733" x="2573338" y="1643063"/>
          <p14:tracePt t="22749" x="2557463" y="1643063"/>
          <p14:tracePt t="22765" x="2557463" y="1625600"/>
          <p14:tracePt t="22856" x="2540000" y="1625600"/>
          <p14:tracePt t="23093" x="2540000" y="1643063"/>
          <p14:tracePt t="23101" x="2540000" y="1658938"/>
          <p14:tracePt t="23110" x="2557463" y="1684338"/>
          <p14:tracePt t="23118" x="2573338" y="1735138"/>
          <p14:tracePt t="23126" x="2598738" y="1778000"/>
          <p14:tracePt t="23134" x="2633663" y="1836738"/>
          <p14:tracePt t="23142" x="2674938" y="1879600"/>
          <p14:tracePt t="23151" x="2700338" y="1938338"/>
          <p14:tracePt t="23159" x="2760663" y="2014538"/>
          <p14:tracePt t="23167" x="2827338" y="2108200"/>
          <p14:tracePt t="23175" x="2895600" y="2209800"/>
          <p14:tracePt t="23184" x="2971800" y="2328863"/>
          <p14:tracePt t="23191" x="3065463" y="2446338"/>
          <p14:tracePt t="23200" x="3149600" y="2598738"/>
          <p14:tracePt t="23208" x="3259138" y="2760663"/>
          <p14:tracePt t="23216" x="3360738" y="2913063"/>
          <p14:tracePt t="23224" x="3454400" y="3081338"/>
          <p14:tracePt t="23232" x="3573463" y="3225800"/>
          <p14:tracePt t="23241" x="3657600" y="3378200"/>
          <p14:tracePt t="23249" x="3751263" y="3497263"/>
          <p14:tracePt t="23257" x="3843338" y="3614738"/>
          <p14:tracePt t="23265" x="3911600" y="3716338"/>
          <p14:tracePt t="23273" x="3987800" y="3792538"/>
          <p14:tracePt t="23282" x="4064000" y="3868738"/>
          <p14:tracePt t="23290" x="4106863" y="3929063"/>
          <p14:tracePt t="23298" x="4140200" y="3962400"/>
          <p14:tracePt t="23306" x="4224338" y="4064000"/>
          <p14:tracePt t="23314" x="4259263" y="4097338"/>
          <p14:tracePt t="23323" x="4351338" y="4165600"/>
          <p14:tracePt t="23331" x="4376738" y="4198938"/>
          <p14:tracePt t="23339" x="4411663" y="4216400"/>
          <p14:tracePt t="23347" x="4478338" y="4284663"/>
          <p14:tracePt t="23355" x="4513263" y="4300538"/>
          <p14:tracePt t="23363" x="4554538" y="4335463"/>
          <p14:tracePt t="23371" x="4589463" y="4360863"/>
          <p14:tracePt t="23380" x="4630738" y="4394200"/>
          <p14:tracePt t="23388" x="4665663" y="4411663"/>
          <p14:tracePt t="23396" x="4691063" y="4419600"/>
          <p14:tracePt t="23404" x="4724400" y="4437063"/>
          <p14:tracePt t="23413" x="4749800" y="4452938"/>
          <p14:tracePt t="23421" x="4767263" y="4470400"/>
          <p14:tracePt t="23430" x="4783138" y="4470400"/>
          <p14:tracePt t="23446" x="4792663" y="4478338"/>
          <p14:tracePt t="23453" x="4808538" y="4478338"/>
          <p14:tracePt t="23470" x="4826000" y="4478338"/>
          <p14:tracePt t="23494" x="4843463" y="4478338"/>
          <p14:tracePt t="23527" x="4859338" y="4478338"/>
          <p14:tracePt t="23543" x="4868863" y="4478338"/>
          <p14:tracePt t="23568" x="4884738" y="4478338"/>
          <p14:tracePt t="23584" x="4919663" y="4478338"/>
          <p14:tracePt t="23592" x="4927600" y="4478338"/>
          <p14:tracePt t="23601" x="4945063" y="4478338"/>
          <p14:tracePt t="23609" x="4986338" y="4470400"/>
          <p14:tracePt t="23617" x="5003800" y="4452938"/>
          <p14:tracePt t="23625" x="5062538" y="4437063"/>
          <p14:tracePt t="23634" x="5113338" y="4419600"/>
          <p14:tracePt t="23642" x="5173663" y="4394200"/>
          <p14:tracePt t="23650" x="5232400" y="4376738"/>
          <p14:tracePt t="23658" x="5291138" y="4360863"/>
          <p14:tracePt t="23666" x="5367338" y="4335463"/>
          <p14:tracePt t="23675" x="5435600" y="4318000"/>
          <p14:tracePt t="23683" x="5529263" y="4300538"/>
          <p14:tracePt t="23691" x="5630863" y="4284663"/>
          <p14:tracePt t="23699" x="5722938" y="4259263"/>
          <p14:tracePt t="23707" x="5824538" y="4241800"/>
          <p14:tracePt t="23716" x="5918200" y="4224338"/>
          <p14:tracePt t="23724" x="5943600" y="4216400"/>
          <p14:tracePt t="23732" x="6037263" y="4198938"/>
          <p14:tracePt t="23740" x="6138863" y="4157663"/>
          <p14:tracePt t="23748" x="6172200" y="4140200"/>
          <p14:tracePt t="23756" x="6215063" y="4097338"/>
          <p14:tracePt t="23765" x="6256338" y="4064000"/>
          <p14:tracePt t="23773" x="6307138" y="4030663"/>
          <p14:tracePt t="23781" x="6350000" y="4005263"/>
          <p14:tracePt t="23789" x="6383338" y="3962400"/>
          <p14:tracePt t="23797" x="6408738" y="3929063"/>
          <p14:tracePt t="23806" x="6443663" y="3903663"/>
          <p14:tracePt t="23814" x="6451600" y="3852863"/>
          <p14:tracePt t="23822" x="6502400" y="3776663"/>
          <p14:tracePt t="23830" x="6510338" y="3767138"/>
          <p14:tracePt t="23838" x="6545263" y="3690938"/>
          <p14:tracePt t="23846" x="6561138" y="3649663"/>
          <p14:tracePt t="23855" x="6570663" y="3556000"/>
          <p14:tracePt t="23863" x="6570663" y="3522663"/>
          <p14:tracePt t="23871" x="6586538" y="3462338"/>
          <p14:tracePt t="23880" x="6586538" y="3421063"/>
          <p14:tracePt t="23887" x="6586538" y="3360738"/>
          <p14:tracePt t="23896" x="6586538" y="3268663"/>
          <p14:tracePt t="23904" x="6586538" y="3243263"/>
          <p14:tracePt t="23913" x="6586538" y="3167063"/>
          <p14:tracePt t="23920" x="6570663" y="3090863"/>
          <p14:tracePt t="23929" x="6527800" y="3014663"/>
          <p14:tracePt t="23937" x="6502400" y="2946400"/>
          <p14:tracePt t="23946" x="6426200" y="2852738"/>
          <p14:tracePt t="23953" x="6350000" y="2751138"/>
          <p14:tracePt t="23961" x="6273800" y="2659063"/>
          <p14:tracePt t="23970" x="6172200" y="2540000"/>
          <p14:tracePt t="23978" x="6053138" y="2438400"/>
          <p14:tracePt t="23986" x="5935663" y="2328863"/>
          <p14:tracePt t="23994" x="5783263" y="2243138"/>
          <p14:tracePt t="24002" x="5630863" y="2166938"/>
          <p14:tracePt t="24010" x="5486400" y="2108200"/>
          <p14:tracePt t="24019" x="5316538" y="2065338"/>
          <p14:tracePt t="24027" x="5156200" y="2032000"/>
          <p14:tracePt t="24035" x="4986338" y="2014538"/>
          <p14:tracePt t="24043" x="4859338" y="2014538"/>
          <p14:tracePt t="24051" x="4706938" y="2014538"/>
          <p14:tracePt t="24060" x="4572000" y="2014538"/>
          <p14:tracePt t="24068" x="4437063" y="2049463"/>
          <p14:tracePt t="24076" x="4300538" y="2090738"/>
          <p14:tracePt t="24084" x="4165600" y="2166938"/>
          <p14:tracePt t="24092" x="4030663" y="2252663"/>
          <p14:tracePt t="24100" x="3886200" y="2362200"/>
          <p14:tracePt t="24109" x="3751263" y="2463800"/>
          <p14:tracePt t="24117" x="3632200" y="2557463"/>
          <p14:tracePt t="24125" x="3497263" y="2659063"/>
          <p14:tracePt t="24133" x="3378200" y="2776538"/>
          <p14:tracePt t="24142" x="3268663" y="2895600"/>
          <p14:tracePt t="24150" x="3167063" y="3014663"/>
          <p14:tracePt t="24158" x="3065463" y="3124200"/>
          <p14:tracePt t="24166" x="2989263" y="3243263"/>
          <p14:tracePt t="24174" x="2928938" y="3344863"/>
          <p14:tracePt t="24183" x="2887663" y="3462338"/>
          <p14:tracePt t="24191" x="2852738" y="3573463"/>
          <p14:tracePt t="24199" x="2827338" y="3690938"/>
          <p14:tracePt t="24207" x="2827338" y="3792538"/>
          <p14:tracePt t="24215" x="2827338" y="3903663"/>
          <p14:tracePt t="24223" x="2827338" y="3987800"/>
          <p14:tracePt t="24232" x="2827338" y="4081463"/>
          <p14:tracePt t="24240" x="2852738" y="4183063"/>
          <p14:tracePt t="24248" x="2895600" y="4259263"/>
          <p14:tracePt t="24256" x="2971800" y="4351338"/>
          <p14:tracePt t="24264" x="3030538" y="4437063"/>
          <p14:tracePt t="24272" x="3106738" y="4513263"/>
          <p14:tracePt t="24281" x="3182938" y="4589463"/>
          <p14:tracePt t="24289" x="3268663" y="4648200"/>
          <p14:tracePt t="24297" x="3360738" y="4706938"/>
          <p14:tracePt t="24305" x="3454400" y="4749800"/>
          <p14:tracePt t="24313" x="3538538" y="4783138"/>
          <p14:tracePt t="24322" x="3632200" y="4826000"/>
          <p14:tracePt t="24330" x="3733800" y="4843463"/>
          <p14:tracePt t="24338" x="3843338" y="4859338"/>
          <p14:tracePt t="24347" x="3962400" y="4868863"/>
          <p14:tracePt t="24354" x="4097338" y="4868863"/>
          <p14:tracePt t="24363" x="4224338" y="4868863"/>
          <p14:tracePt t="24371" x="4376738" y="4868863"/>
          <p14:tracePt t="24380" x="4513263" y="4868863"/>
          <p14:tracePt t="24387" x="4665663" y="4868863"/>
          <p14:tracePt t="24396" x="4826000" y="4868863"/>
          <p14:tracePt t="24403" x="4978400" y="4843463"/>
          <p14:tracePt t="24413" x="5156200" y="4826000"/>
          <p14:tracePt t="24420" x="5300663" y="4792663"/>
          <p14:tracePt t="24430" x="5486400" y="4749800"/>
          <p14:tracePt t="24436" x="5664200" y="4724400"/>
          <p14:tracePt t="24446" x="5875338" y="4673600"/>
          <p14:tracePt t="24453" x="6053138" y="4665663"/>
          <p14:tracePt t="24463" x="6215063" y="4614863"/>
          <p14:tracePt t="24469" x="6392863" y="4589463"/>
          <p14:tracePt t="24480" x="6561138" y="4554538"/>
          <p14:tracePt t="24485" x="6705600" y="4538663"/>
          <p14:tracePt t="24496" x="6840538" y="4513263"/>
          <p14:tracePt t="24502" x="6959600" y="4478338"/>
          <p14:tracePt t="24513" x="7069138" y="4452938"/>
          <p14:tracePt t="24518" x="7188200" y="4419600"/>
          <p14:tracePt t="24530" x="7272338" y="4394200"/>
          <p14:tracePt t="24534" x="7366000" y="4351338"/>
          <p14:tracePt t="24547" x="7459663" y="4318000"/>
          <p14:tracePt t="24551" x="7526338" y="4275138"/>
          <p14:tracePt t="24563" x="7602538" y="4224338"/>
          <p14:tracePt t="24567" x="7620000" y="4216400"/>
          <p14:tracePt t="24580" x="7662863" y="4165600"/>
          <p14:tracePt t="24584" x="7713663" y="4122738"/>
          <p14:tracePt t="24597" x="7754938" y="4097338"/>
          <p14:tracePt t="24600" x="7772400" y="4064000"/>
          <p14:tracePt t="24613" x="7797800" y="4021138"/>
          <p14:tracePt t="24617" x="7815263" y="3987800"/>
          <p14:tracePt t="24630" x="7831138" y="3970338"/>
          <p14:tracePt t="24633" x="7840663" y="3944938"/>
          <p14:tracePt t="24646" x="7840663" y="3929063"/>
          <p14:tracePt t="24649" x="7856538" y="3911600"/>
          <p14:tracePt t="24663" x="7856538" y="3886200"/>
          <p14:tracePt t="24665" x="7856538" y="3852863"/>
          <p14:tracePt t="24680" x="7856538" y="3827463"/>
          <p14:tracePt t="24682" x="7772400" y="3708400"/>
          <p14:tracePt t="24697" x="7653338" y="3589338"/>
          <p14:tracePt t="24699" x="7442200" y="3436938"/>
          <p14:tracePt t="24713" x="7205663" y="3208338"/>
          <p14:tracePt t="24716" x="6621463" y="2836863"/>
          <p14:tracePt t="24730" x="6096000" y="2557463"/>
          <p14:tracePt t="24732" x="5511800" y="2286000"/>
          <p14:tracePt t="24747" x="4808538" y="2032000"/>
          <p14:tracePt t="24748" x="4140200" y="1854200"/>
          <p14:tracePt t="24763" x="3810000" y="1820863"/>
          <p14:tracePt t="24764" x="3141663" y="1744663"/>
          <p14:tracePt t="24772" x="2540000" y="1744663"/>
          <p14:tracePt t="24781" x="1998663" y="1744663"/>
          <p14:tracePt t="24789" x="1582738" y="1778000"/>
          <p14:tracePt t="24797" x="1168400" y="1938338"/>
          <p14:tracePt t="24805" x="855663" y="2133600"/>
          <p14:tracePt t="24813" x="584200" y="2344738"/>
          <p14:tracePt t="24821" x="388938" y="2573338"/>
          <p14:tracePt t="24830" x="254000" y="2794000"/>
          <p14:tracePt t="24838" x="220663" y="2913063"/>
          <p14:tracePt t="24847" x="160338" y="3141663"/>
          <p14:tracePt t="24854" x="152400" y="3344863"/>
          <p14:tracePt t="24863" x="152400" y="3538538"/>
          <p14:tracePt t="24870" x="160338" y="3868738"/>
          <p14:tracePt t="24880" x="287338" y="4064000"/>
          <p14:tracePt t="24886" x="414338" y="4224338"/>
          <p14:tracePt t="24897" x="609600" y="4411663"/>
          <p14:tracePt t="24903" x="838200" y="4529138"/>
          <p14:tracePt t="24913" x="1092200" y="4665663"/>
          <p14:tracePt t="24919" x="1389063" y="4767263"/>
          <p14:tracePt t="24930" x="1719263" y="4843463"/>
          <p14:tracePt t="24936" x="2065338" y="4919663"/>
          <p14:tracePt t="24946" x="2438400" y="4927600"/>
          <p14:tracePt t="24952" x="2870200" y="4960938"/>
          <p14:tracePt t="24963" x="3284538" y="4978400"/>
          <p14:tracePt t="24969" x="3708400" y="4978400"/>
          <p14:tracePt t="24980" x="4165600" y="4978400"/>
          <p14:tracePt t="24985" x="4605338" y="4960938"/>
          <p14:tracePt t="24996" x="5021263" y="4868863"/>
          <p14:tracePt t="25002" x="5410200" y="4783138"/>
          <p14:tracePt t="25013" x="5765800" y="4665663"/>
          <p14:tracePt t="25018" x="6062663" y="4538663"/>
          <p14:tracePt t="25030" x="6189663" y="4470400"/>
          <p14:tracePt t="25034" x="6408738" y="4318000"/>
          <p14:tracePt t="25047" x="6586538" y="4183063"/>
          <p14:tracePt t="25050" x="6756400" y="4030663"/>
          <p14:tracePt t="25063" x="6875463" y="3911600"/>
          <p14:tracePt t="25067" x="6959600" y="3733800"/>
          <p14:tracePt t="25080" x="7069138" y="3513138"/>
          <p14:tracePt t="25084" x="7078663" y="3403600"/>
          <p14:tracePt t="25097" x="7094538" y="3268663"/>
          <p14:tracePt t="25100" x="7094538" y="3141663"/>
          <p14:tracePt t="25113" x="7094538" y="3090863"/>
          <p14:tracePt t="25116" x="7069138" y="2946400"/>
          <p14:tracePt t="25130" x="7018338" y="2870200"/>
          <p14:tracePt t="25132" x="6959600" y="2811463"/>
          <p14:tracePt t="25146" x="6891338" y="2776538"/>
          <p14:tracePt t="25149" x="6815138" y="2751138"/>
          <p14:tracePt t="25163" x="6723063" y="2717800"/>
          <p14:tracePt t="25165" x="6621463" y="2717800"/>
          <p14:tracePt t="25180" x="6502400" y="2717800"/>
          <p14:tracePt t="25182" x="6383338" y="2717800"/>
          <p14:tracePt t="25197" x="6248400" y="2717800"/>
          <p14:tracePt t="25198" x="6129338" y="2717800"/>
          <p14:tracePt t="25213" x="6019800" y="2760663"/>
          <p14:tracePt t="25215" x="5935663" y="2794000"/>
          <p14:tracePt t="25230" x="5884863" y="2827338"/>
          <p14:tracePt t="25231" x="5748338" y="2895600"/>
          <p14:tracePt t="25239" x="5722938" y="2928938"/>
          <p14:tracePt t="25247" x="5664200" y="2954338"/>
          <p14:tracePt t="25255" x="5621338" y="3005138"/>
          <p14:tracePt t="25264" x="5588000" y="3030538"/>
          <p14:tracePt t="25272" x="5570538" y="3065463"/>
          <p14:tracePt t="25280" x="5554663" y="3090863"/>
          <p14:tracePt t="25288" x="5554663" y="3106738"/>
          <p14:tracePt t="25297" x="5554663" y="3124200"/>
          <p14:tracePt t="25304" x="5554663" y="3149600"/>
          <p14:tracePt t="25313" x="5554663" y="3167063"/>
          <p14:tracePt t="25321" x="5554663" y="3182938"/>
          <p14:tracePt t="25330" x="5570538" y="3200400"/>
          <p14:tracePt t="25337" x="5605463" y="3208338"/>
          <p14:tracePt t="25347" x="5621338" y="3225800"/>
          <p14:tracePt t="25354" x="5681663" y="3259138"/>
          <p14:tracePt t="25363" x="5707063" y="3259138"/>
          <p14:tracePt t="25370" x="5748338" y="3268663"/>
          <p14:tracePt t="25380" x="5799138" y="3268663"/>
          <p14:tracePt t="25386" x="5824538" y="3268663"/>
          <p14:tracePt t="25397" x="5875338" y="3268663"/>
          <p14:tracePt t="25403" x="5900738" y="3268663"/>
          <p14:tracePt t="25413" x="5935663" y="3268663"/>
          <p14:tracePt t="25419" x="5943600" y="3268663"/>
          <p14:tracePt t="25430" x="5961063" y="3268663"/>
          <p14:tracePt t="25436" x="5961063" y="3259138"/>
          <p14:tracePt t="25446" x="5976938" y="3259138"/>
          <p14:tracePt t="25468" x="5976938" y="3243263"/>
          <p14:tracePt t="25493" x="5961063" y="3243263"/>
          <p14:tracePt t="25501" x="5935663" y="3243263"/>
          <p14:tracePt t="25509" x="5918200" y="3243263"/>
          <p14:tracePt t="25517" x="5884863" y="3243263"/>
          <p14:tracePt t="25525" x="5859463" y="3243263"/>
          <p14:tracePt t="25534" x="5799138" y="3259138"/>
          <p14:tracePt t="25542" x="5765800" y="3284538"/>
          <p14:tracePt t="25550" x="5689600" y="3335338"/>
          <p14:tracePt t="25558" x="5681663" y="3344863"/>
          <p14:tracePt t="25567" x="5630863" y="3395663"/>
          <p14:tracePt t="25575" x="5554663" y="3454400"/>
          <p14:tracePt t="25583" x="5529263" y="3479800"/>
          <p14:tracePt t="25591" x="5494338" y="3513138"/>
          <p14:tracePt t="25599" x="5468938" y="3556000"/>
          <p14:tracePt t="25607" x="5427663" y="3589338"/>
          <p14:tracePt t="25616" x="5427663" y="3614738"/>
          <p14:tracePt t="25624" x="5392738" y="3649663"/>
          <p14:tracePt t="25632" x="5376863" y="3657600"/>
          <p14:tracePt t="25640" x="5376863" y="3690938"/>
          <p14:tracePt t="25648" x="5376863" y="3716338"/>
          <p14:tracePt t="25657" x="5367338" y="3733800"/>
          <p14:tracePt t="25665" x="5367338" y="3792538"/>
          <p14:tracePt t="25673" x="5367338" y="3843338"/>
          <p14:tracePt t="25681" x="5367338" y="3911600"/>
          <p14:tracePt t="25689" x="5367338" y="4005263"/>
          <p14:tracePt t="25698" x="5367338" y="4122738"/>
          <p14:tracePt t="25706" x="5392738" y="4275138"/>
          <p14:tracePt t="25714" x="5427663" y="4411663"/>
          <p14:tracePt t="25722" x="5435600" y="4589463"/>
          <p14:tracePt t="25730" x="5453063" y="4767263"/>
          <p14:tracePt t="25739" x="5453063" y="4945063"/>
          <p14:tracePt t="25747" x="5453063" y="5122863"/>
          <p14:tracePt t="25755" x="5453063" y="5275263"/>
          <p14:tracePt t="25763" x="5392738" y="5435600"/>
          <p14:tracePt t="25771" x="5334000" y="5554663"/>
          <p14:tracePt t="25780" x="5257800" y="5681663"/>
          <p14:tracePt t="25787" x="5232400" y="5722938"/>
          <p14:tracePt t="25796" x="5181600" y="5799138"/>
          <p14:tracePt t="25804" x="5113338" y="5875338"/>
          <p14:tracePt t="25813" x="5062538" y="5935663"/>
          <p14:tracePt t="25820" x="5021263" y="5976938"/>
          <p14:tracePt t="25829" x="4986338" y="5994400"/>
          <p14:tracePt t="25837" x="4978400" y="6002338"/>
          <p14:tracePt t="25846" x="4960938" y="6019800"/>
          <p14:tracePt t="25853" x="4945063" y="6019800"/>
          <p14:tracePt t="25861" x="4927600" y="6037263"/>
          <p14:tracePt t="25935" x="4927600" y="6019800"/>
          <p14:tracePt t="25943" x="4927600" y="5994400"/>
          <p14:tracePt t="25951" x="4927600" y="5961063"/>
          <p14:tracePt t="25959" x="4927600" y="5935663"/>
          <p14:tracePt t="25968" x="4927600" y="5875338"/>
          <p14:tracePt t="25976" x="4927600" y="5842000"/>
          <p14:tracePt t="25984" x="4927600" y="5799138"/>
          <p14:tracePt t="25992" x="4902200" y="5740400"/>
          <p14:tracePt t="26001" x="4868863" y="5689600"/>
          <p14:tracePt t="26009" x="4826000" y="5630863"/>
          <p14:tracePt t="26017" x="4783138" y="5570538"/>
          <p14:tracePt t="26025" x="4706938" y="5494338"/>
          <p14:tracePt t="26033" x="4648200" y="5453063"/>
          <p14:tracePt t="26042" x="4554538" y="5376863"/>
          <p14:tracePt t="26050" x="4437063" y="5316538"/>
          <p14:tracePt t="26058" x="4318000" y="5275263"/>
          <p14:tracePt t="26066" x="4183063" y="5240338"/>
          <p14:tracePt t="26074" x="4030663" y="5214938"/>
          <p14:tracePt t="26082" x="3868738" y="5199063"/>
          <p14:tracePt t="26091" x="3716338" y="5199063"/>
          <p14:tracePt t="26099" x="3538538" y="5199063"/>
          <p14:tracePt t="26107" x="3259138" y="5199063"/>
          <p14:tracePt t="26115" x="3167063" y="5199063"/>
          <p14:tracePt t="26123" x="2989263" y="5240338"/>
          <p14:tracePt t="26132" x="2827338" y="5291138"/>
          <p14:tracePt t="26140" x="2692400" y="5351463"/>
          <p14:tracePt t="26148" x="2540000" y="5410200"/>
          <p14:tracePt t="26156" x="2438400" y="5453063"/>
          <p14:tracePt t="26164" x="2328863" y="5529263"/>
          <p14:tracePt t="26173" x="2286000" y="5545138"/>
          <p14:tracePt t="26181" x="2209800" y="5605463"/>
          <p14:tracePt t="26189" x="2151063" y="5630863"/>
          <p14:tracePt t="26197" x="2125663" y="5664200"/>
          <p14:tracePt t="26205" x="2090738" y="5681663"/>
          <p14:tracePt t="26214" x="2074863" y="5689600"/>
          <p14:tracePt t="26222" x="2065338" y="5707063"/>
          <p14:tracePt t="26254" x="2065338" y="5722938"/>
          <p14:tracePt t="26402" x="2065338" y="5689600"/>
          <p14:tracePt t="26410" x="2065338" y="5605463"/>
          <p14:tracePt t="26418" x="2065338" y="5351463"/>
          <p14:tracePt t="26426" x="2065338" y="5021263"/>
          <p14:tracePt t="26435" x="2090738" y="4529138"/>
          <p14:tracePt t="26443" x="2108200" y="3903663"/>
          <p14:tracePt t="26451" x="2125663" y="3573463"/>
          <p14:tracePt t="26459" x="2166938" y="2328863"/>
          <p14:tracePt t="26467" x="2166938" y="1989138"/>
          <p14:tracePt t="26476" x="2184400" y="1346200"/>
          <p14:tracePt t="26484" x="2184400" y="762000"/>
          <p14:tracePt t="26492" x="2209800" y="254000"/>
          <p14:tracePt t="26500" x="2227263" y="93663"/>
          <p14:tracePt t="26700" x="2557463" y="17463"/>
          <p14:tracePt t="26706" x="2557463" y="76200"/>
          <p14:tracePt t="26714" x="2557463" y="152400"/>
          <p14:tracePt t="26722" x="2557463" y="236538"/>
          <p14:tracePt t="26731" x="2557463" y="355600"/>
          <p14:tracePt t="26738" x="2557463" y="508000"/>
          <p14:tracePt t="26747" x="2557463" y="779463"/>
          <p14:tracePt t="26755" x="2557463" y="973138"/>
          <p14:tracePt t="26764" x="2557463" y="1236663"/>
          <p14:tracePt t="26770" x="2557463" y="1490663"/>
          <p14:tracePt t="26780" x="2557463" y="1811338"/>
          <p14:tracePt t="26787" x="2557463" y="2166938"/>
          <p14:tracePt t="26796" x="2557463" y="2557463"/>
          <p14:tracePt t="26803" x="2540000" y="2946400"/>
          <p14:tracePt t="26811" x="2506663" y="3335338"/>
          <p14:tracePt t="26819" x="2481263" y="3716338"/>
          <p14:tracePt t="26828" x="2463800" y="3852863"/>
          <p14:tracePt t="26836" x="2446338" y="4165600"/>
          <p14:tracePt t="26844" x="2446338" y="4419600"/>
          <p14:tracePt t="26852" x="2438400" y="4630738"/>
          <p14:tracePt t="26861" x="2438400" y="4691063"/>
          <p14:tracePt t="26869" x="2420938" y="4826000"/>
          <p14:tracePt t="26877" x="2420938" y="4919663"/>
          <p14:tracePt t="26885" x="2420938" y="5003800"/>
          <p14:tracePt t="26893" x="2420938" y="5046663"/>
          <p14:tracePt t="26901" x="2420938" y="5080000"/>
          <p14:tracePt t="26910" x="2420938" y="5122863"/>
          <p14:tracePt t="26918" x="2438400" y="5138738"/>
          <p14:tracePt t="26926" x="2446338" y="5156200"/>
          <p14:tracePt t="26934" x="2497138" y="5173663"/>
          <p14:tracePt t="26942" x="2557463" y="5181600"/>
          <p14:tracePt t="26951" x="2616200" y="5181600"/>
          <p14:tracePt t="26959" x="2692400" y="5181600"/>
          <p14:tracePt t="26967" x="2760663" y="5181600"/>
          <p14:tracePt t="26975" x="2887663" y="5181600"/>
          <p14:tracePt t="26983" x="2989263" y="5181600"/>
          <p14:tracePt t="26992" x="3124200" y="5156200"/>
          <p14:tracePt t="27000" x="3259138" y="5122863"/>
          <p14:tracePt t="27008" x="3403600" y="5062538"/>
          <p14:tracePt t="27016" x="3573463" y="5021263"/>
          <p14:tracePt t="27024" x="3886200" y="4945063"/>
          <p14:tracePt t="27032" x="4106863" y="4902200"/>
          <p14:tracePt t="27041" x="4376738" y="4868863"/>
          <p14:tracePt t="27049" x="4665663" y="4843463"/>
          <p14:tracePt t="27057" x="4978400" y="4843463"/>
          <p14:tracePt t="27065" x="5334000" y="4843463"/>
          <p14:tracePt t="27073" x="5689600" y="4843463"/>
          <p14:tracePt t="27081" x="6078538" y="4843463"/>
          <p14:tracePt t="27090" x="6392863" y="4902200"/>
          <p14:tracePt t="27098" x="6756400" y="4927600"/>
          <p14:tracePt t="27120" x="7053263" y="4960938"/>
          <p14:tracePt t="27126" x="7170738" y="4978400"/>
          <p14:tracePt t="27133" x="7272338" y="4986338"/>
          <p14:tracePt t="27139" x="7348538" y="4986338"/>
          <p14:tracePt t="27147" x="7500938" y="4986338"/>
          <p14:tracePt t="27155" x="7620000" y="4986338"/>
          <p14:tracePt t="27163" x="7721600" y="4986338"/>
          <p14:tracePt t="27172" x="7797800" y="4986338"/>
          <p14:tracePt t="27180" x="7840663" y="4986338"/>
          <p14:tracePt t="27188" x="7891463" y="4986338"/>
          <p14:tracePt t="27671" x="7874000" y="4945063"/>
          <p14:tracePt t="27680" x="7856538" y="4919663"/>
          <p14:tracePt t="27688" x="7831138" y="4859338"/>
          <p14:tracePt t="27697" x="7780338" y="4808538"/>
          <p14:tracePt t="27704" x="7739063" y="4732338"/>
          <p14:tracePt t="27713" x="7653338" y="4605338"/>
          <p14:tracePt t="27720" x="7543800" y="4470400"/>
          <p14:tracePt t="27730" x="7383463" y="4300538"/>
          <p14:tracePt t="27737" x="7035800" y="3970338"/>
          <p14:tracePt t="27746" x="6586538" y="3573463"/>
          <p14:tracePt t="27753" x="6078538" y="3182938"/>
          <p14:tracePt t="27761" x="5799138" y="3014663"/>
          <p14:tracePt t="27770" x="5291138" y="2717800"/>
          <p14:tracePt t="27778" x="4732338" y="2463800"/>
          <p14:tracePt t="27786" x="4216400" y="2268538"/>
          <p14:tracePt t="27794" x="3716338" y="2166938"/>
          <p14:tracePt t="27802" x="3335338" y="2108200"/>
          <p14:tracePt t="27811" x="3182938" y="2108200"/>
          <p14:tracePt t="27819" x="2582863" y="2108200"/>
          <p14:tracePt t="27827" x="2362200" y="2166938"/>
          <p14:tracePt t="27835" x="2125663" y="2344738"/>
          <p14:tracePt t="27843" x="1879600" y="2598738"/>
          <p14:tracePt t="27852" x="1684338" y="2870200"/>
          <p14:tracePt t="27860" x="1617663" y="3030538"/>
          <p14:tracePt t="27868" x="1363663" y="3522663"/>
          <p14:tracePt t="27876" x="1328738" y="3657600"/>
          <p14:tracePt t="27884" x="1270000" y="3911600"/>
          <p14:tracePt t="27892" x="1227138" y="4216400"/>
          <p14:tracePt t="27901" x="1211263" y="4470400"/>
          <p14:tracePt t="27909" x="1211263" y="4859338"/>
          <p14:tracePt t="27917" x="1211263" y="5113338"/>
          <p14:tracePt t="27925" x="1270000" y="5316538"/>
          <p14:tracePt t="27933" x="1328738" y="5427663"/>
          <p14:tracePt t="27942" x="1506538" y="5765800"/>
          <p14:tracePt t="27950" x="1582738" y="5859463"/>
          <p14:tracePt t="27958" x="1744663" y="6002338"/>
          <p14:tracePt t="27966" x="1897063" y="6138863"/>
          <p14:tracePt t="27974" x="2074863" y="6256338"/>
          <p14:tracePt t="27982" x="2243138" y="6350000"/>
          <p14:tracePt t="27991" x="2420938" y="6392863"/>
          <p14:tracePt t="27999" x="2598738" y="6426200"/>
          <p14:tracePt t="28007" x="2760663" y="6443663"/>
          <p14:tracePt t="28015" x="2946400" y="6443663"/>
          <p14:tracePt t="28023" x="3106738" y="6443663"/>
          <p14:tracePt t="28032" x="3259138" y="6408738"/>
          <p14:tracePt t="28040" x="3403600" y="6367463"/>
          <p14:tracePt t="28048" x="3573463" y="6316663"/>
          <p14:tracePt t="28056" x="3708400" y="6273800"/>
          <p14:tracePt t="28064" x="3810000" y="6230938"/>
          <p14:tracePt t="28072" x="3852863" y="6215063"/>
          <p14:tracePt t="28081" x="3929063" y="6189663"/>
          <p14:tracePt t="28089" x="3987800" y="6138863"/>
          <p14:tracePt t="28097" x="4046538" y="6113463"/>
          <p14:tracePt t="28105" x="4097338" y="6078538"/>
          <p14:tracePt t="28114" x="4122738" y="6037263"/>
          <p14:tracePt t="28122" x="4157663" y="6002338"/>
          <p14:tracePt t="28130" x="4183063" y="5935663"/>
          <p14:tracePt t="28138" x="4198938" y="5918200"/>
          <p14:tracePt t="28147" x="4216400" y="5859463"/>
          <p14:tracePt t="28154" x="4224338" y="5824538"/>
          <p14:tracePt t="28163" x="4241800" y="5799138"/>
          <p14:tracePt t="28171" x="4259263" y="5748338"/>
          <p14:tracePt t="28180" x="4275138" y="5722938"/>
          <p14:tracePt t="28187" x="4275138" y="5707063"/>
          <p14:tracePt t="28197" x="4275138" y="5689600"/>
          <p14:tracePt t="28203" x="4284663" y="5681663"/>
          <p14:tracePt t="28213" x="4284663" y="5664200"/>
          <p14:tracePt t="28220" x="4300538" y="5646738"/>
          <p14:tracePt t="28230" x="4300538" y="5621338"/>
          <p14:tracePt t="28236" x="4300538" y="5605463"/>
          <p14:tracePt t="28246" x="4300538" y="5588000"/>
          <p14:tracePt t="28253" x="4300538" y="5570538"/>
          <p14:tracePt t="28263" x="4300538" y="5554663"/>
          <p14:tracePt t="28277" x="4300538" y="5545138"/>
          <p14:tracePt t="28318" x="4300538" y="5529263"/>
          <p14:tracePt t="28343" x="4300538" y="5511800"/>
          <p14:tracePt t="28367" x="4300538" y="5494338"/>
          <p14:tracePt t="28392" x="4300538" y="5486400"/>
          <p14:tracePt t="28408" x="4284663" y="5486400"/>
          <p14:tracePt t="28416" x="4284663" y="5453063"/>
          <p14:tracePt t="28425" x="4284663" y="5435600"/>
          <p14:tracePt t="28433" x="4284663" y="5427663"/>
          <p14:tracePt t="28441" x="4275138" y="5392738"/>
          <p14:tracePt t="28449" x="4259263" y="5367338"/>
          <p14:tracePt t="28458" x="4241800" y="5300663"/>
          <p14:tracePt t="28466" x="4224338" y="5257800"/>
          <p14:tracePt t="28474" x="4198938" y="5181600"/>
          <p14:tracePt t="28482" x="4183063" y="5173663"/>
          <p14:tracePt t="28490" x="4140200" y="5062538"/>
          <p14:tracePt t="28498" x="4122738" y="5046663"/>
          <p14:tracePt t="28507" x="4106863" y="4986338"/>
          <p14:tracePt t="28515" x="4081463" y="4945063"/>
          <p14:tracePt t="28523" x="4064000" y="4919663"/>
          <p14:tracePt t="28531" x="4030663" y="4884738"/>
          <p14:tracePt t="28540" x="4021138" y="4859338"/>
          <p14:tracePt t="28548" x="4005263" y="4843463"/>
          <p14:tracePt t="28556" x="3987800" y="4808538"/>
          <p14:tracePt t="28564" x="3962400" y="4792663"/>
          <p14:tracePt t="28572" x="3962400" y="4783138"/>
          <p14:tracePt t="28581" x="3944938" y="4783138"/>
          <p14:tracePt t="28589" x="3929063" y="4767263"/>
          <p14:tracePt t="28597" x="3911600" y="4767263"/>
          <p14:tracePt t="28605" x="3903663" y="4767263"/>
          <p14:tracePt t="28613" x="3886200" y="4767263"/>
          <p14:tracePt t="28621" x="3843338" y="4767263"/>
          <p14:tracePt t="28630" x="3827463" y="4767263"/>
          <p14:tracePt t="28638" x="3767138" y="4767263"/>
          <p14:tracePt t="28646" x="3716338" y="4767263"/>
          <p14:tracePt t="28654" x="3632200" y="4767263"/>
          <p14:tracePt t="28663" x="3556000" y="4826000"/>
          <p14:tracePt t="28671" x="3462338" y="4902200"/>
          <p14:tracePt t="28680" x="3378200" y="4986338"/>
          <p14:tracePt t="28687" x="3268663" y="5113338"/>
          <p14:tracePt t="28696" x="3106738" y="5351463"/>
          <p14:tracePt t="28703" x="3014663" y="5554663"/>
          <p14:tracePt t="28712" x="2946400" y="5765800"/>
          <p14:tracePt t="28719" x="2887663" y="5994400"/>
          <p14:tracePt t="28728" x="2852738" y="6113463"/>
          <p14:tracePt t="28736" x="2827338" y="6332538"/>
          <p14:tracePt t="28744" x="2811463" y="6545263"/>
          <p14:tracePt t="28753" x="2811463" y="6723063"/>
          <p14:tracePt t="28900" x="4589463" y="6764338"/>
          <p14:tracePt t="28909" x="4732338" y="6621463"/>
          <p14:tracePt t="28917" x="4843463" y="6484938"/>
          <p14:tracePt t="28925" x="4945063" y="6367463"/>
          <p14:tracePt t="28933" x="5003800" y="6256338"/>
          <p14:tracePt t="28941" x="5037138" y="6215063"/>
          <p14:tracePt t="28949" x="5080000" y="6129338"/>
          <p14:tracePt t="28957" x="5122863" y="6002338"/>
          <p14:tracePt t="28965" x="5122863" y="5918200"/>
          <p14:tracePt t="28973" x="5122863" y="5842000"/>
          <p14:tracePt t="28982" x="5122863" y="5783263"/>
          <p14:tracePt t="28990" x="5097463" y="5707063"/>
          <p14:tracePt t="28998" x="5021263" y="5621338"/>
          <p14:tracePt t="29006" x="4927600" y="5529263"/>
          <p14:tracePt t="29014" x="4843463" y="5435600"/>
          <p14:tracePt t="29023" x="4724400" y="5351463"/>
          <p14:tracePt t="29031" x="4605338" y="5275263"/>
          <p14:tracePt t="29039" x="4572000" y="5240338"/>
          <p14:tracePt t="29047" x="4470400" y="5181600"/>
          <p14:tracePt t="29055" x="4394200" y="5156200"/>
          <p14:tracePt t="29064" x="4335463" y="5122863"/>
          <p14:tracePt t="29072" x="4275138" y="5113338"/>
          <p14:tracePt t="29080" x="4216400" y="5097463"/>
          <p14:tracePt t="29088" x="4183063" y="5080000"/>
          <p14:tracePt t="29097" x="4157663" y="5080000"/>
          <p14:tracePt t="29104" x="4122738" y="5080000"/>
          <p14:tracePt t="29113" x="4097338" y="5080000"/>
          <p14:tracePt t="29121" x="4064000" y="5080000"/>
          <p14:tracePt t="29130" x="4046538" y="5080000"/>
          <p14:tracePt t="29137" x="4021138" y="5113338"/>
          <p14:tracePt t="29153" x="3987800" y="5138738"/>
          <p14:tracePt t="29163" x="3970338" y="5173663"/>
          <p14:tracePt t="29170" x="3962400" y="5181600"/>
          <p14:tracePt t="29179" x="3944938" y="5199063"/>
          <p14:tracePt t="29186" x="3929063" y="5232400"/>
          <p14:tracePt t="29195" x="3929063" y="5240338"/>
          <p14:tracePt t="29203" x="3911600" y="5275263"/>
          <p14:tracePt t="29211" x="3903663" y="5291138"/>
          <p14:tracePt t="29219" x="3886200" y="5300663"/>
          <p14:tracePt t="29227" x="3852863" y="5316538"/>
          <p14:tracePt t="29235" x="3827463" y="5334000"/>
          <p14:tracePt t="29244" x="3792538" y="5351463"/>
          <p14:tracePt t="29252" x="3751263" y="5367338"/>
          <p14:tracePt t="29260" x="3716338" y="5367338"/>
          <p14:tracePt t="29268" x="3675063" y="5376863"/>
          <p14:tracePt t="29276" x="3632200" y="5376863"/>
          <p14:tracePt t="29285" x="3598863" y="5376863"/>
          <p14:tracePt t="29293" x="3513138" y="5376863"/>
          <p14:tracePt t="29301" x="3497263" y="5376863"/>
          <p14:tracePt t="29309" x="3421063" y="5376863"/>
          <p14:tracePt t="29317" x="3360738" y="5376863"/>
          <p14:tracePt t="29326" x="3284538" y="5376863"/>
          <p14:tracePt t="29334" x="3225800" y="5376863"/>
          <p14:tracePt t="29342" x="3149600" y="5376863"/>
          <p14:tracePt t="29350" x="3081338" y="5392738"/>
          <p14:tracePt t="29359" x="2971800" y="5410200"/>
          <p14:tracePt t="29367" x="2895600" y="5410200"/>
          <p14:tracePt t="29375" x="2852738" y="5427663"/>
          <p14:tracePt t="29383" x="2717800" y="5435600"/>
          <p14:tracePt t="29391" x="2692400" y="5435600"/>
          <p14:tracePt t="29399" x="2633663" y="5453063"/>
          <p14:tracePt t="29408" x="2598738" y="5453063"/>
          <p14:tracePt t="29416" x="2573338" y="5468938"/>
          <p14:tracePt t="29424" x="2557463" y="5468938"/>
          <p14:tracePt t="29432" x="2540000" y="5468938"/>
          <p14:tracePt t="29498" x="2557463" y="5468938"/>
          <p14:tracePt t="29506" x="2582863" y="5468938"/>
          <p14:tracePt t="29514" x="2616200" y="5468938"/>
          <p14:tracePt t="29522" x="2674938" y="5486400"/>
          <p14:tracePt t="29531" x="2717800" y="5486400"/>
          <p14:tracePt t="29538" x="2751138" y="5494338"/>
          <p14:tracePt t="29547" x="2794000" y="5494338"/>
          <p14:tracePt t="29555" x="2836863" y="5511800"/>
          <p14:tracePt t="29563" x="2887663" y="5511800"/>
          <p14:tracePt t="29571" x="2913063" y="5529263"/>
          <p14:tracePt t="29580" x="2946400" y="5529263"/>
          <p14:tracePt t="29588" x="2954338" y="5529263"/>
          <p14:tracePt t="29604" x="2971800" y="5529263"/>
          <p14:tracePt t="29613" x="2971800" y="5511800"/>
          <p14:tracePt t="29620" x="2989263" y="5392738"/>
          <p14:tracePt t="29630" x="3005138" y="5214938"/>
          <p14:tracePt t="29637" x="3005138" y="4960938"/>
          <p14:tracePt t="29646" x="3005138" y="4630738"/>
          <p14:tracePt t="29653" x="3030538" y="3962400"/>
          <p14:tracePt t="29661" x="3048000" y="3421063"/>
          <p14:tracePt t="29670" x="3081338" y="2827338"/>
          <p14:tracePt t="29678" x="3090863" y="2192338"/>
          <p14:tracePt t="29686" x="3124200" y="1912938"/>
          <p14:tracePt t="29694" x="3167063" y="1363663"/>
          <p14:tracePt t="29702" x="3200400" y="1135063"/>
          <p14:tracePt t="29711" x="3208338" y="744538"/>
          <p14:tracePt t="29719" x="3225800" y="627063"/>
          <p14:tracePt t="29727" x="3243263" y="431800"/>
          <p14:tracePt t="29735" x="3259138" y="296863"/>
          <p14:tracePt t="29743" x="3259138" y="195263"/>
          <p14:tracePt t="29751" x="3268663" y="160338"/>
          <p14:tracePt t="29760" x="3268663" y="152400"/>
          <p14:tracePt t="29768" x="3268663" y="134938"/>
          <p14:tracePt t="29793" x="3268663" y="160338"/>
          <p14:tracePt t="29801" x="3268663" y="220663"/>
          <p14:tracePt t="29809" x="3268663" y="312738"/>
          <p14:tracePt t="29817" x="3268663" y="431800"/>
          <p14:tracePt t="29825" x="3243263" y="660400"/>
          <p14:tracePt t="29833" x="3225800" y="838200"/>
          <p14:tracePt t="29842" x="3182938" y="1074738"/>
          <p14:tracePt t="29850" x="3149600" y="1303338"/>
          <p14:tracePt t="29858" x="3124200" y="1524000"/>
          <p14:tracePt t="29866" x="3090863" y="1820863"/>
          <p14:tracePt t="29874" x="3081338" y="1930400"/>
          <p14:tracePt t="29883" x="3048000" y="2192338"/>
          <p14:tracePt t="29891" x="3014663" y="2446338"/>
          <p14:tracePt t="29899" x="3005138" y="2700338"/>
          <p14:tracePt t="29907" x="2971800" y="2928938"/>
          <p14:tracePt t="29915" x="2946400" y="3167063"/>
          <p14:tracePt t="29924" x="2913063" y="3395663"/>
          <p14:tracePt t="29932" x="2895600" y="3598863"/>
          <p14:tracePt t="29940" x="2887663" y="3792538"/>
          <p14:tracePt t="29948" x="2870200" y="3970338"/>
          <p14:tracePt t="29956" x="2852738" y="4157663"/>
          <p14:tracePt t="29965" x="2852738" y="4335463"/>
          <p14:tracePt t="29973" x="2836863" y="4478338"/>
          <p14:tracePt t="29981" x="2836863" y="4614863"/>
          <p14:tracePt t="29989" x="2836863" y="4691063"/>
          <p14:tracePt t="29997" x="2836863" y="4783138"/>
          <p14:tracePt t="30005" x="2836863" y="4859338"/>
          <p14:tracePt t="30014" x="2836863" y="4927600"/>
          <p14:tracePt t="30022" x="2836863" y="4978400"/>
          <p14:tracePt t="30030" x="2836863" y="5037138"/>
          <p14:tracePt t="30038" x="2836863" y="5046663"/>
          <p14:tracePt t="30046" x="2836863" y="5080000"/>
          <p14:tracePt t="30063" x="2836863" y="5097463"/>
          <p14:tracePt t="30104" x="2852738" y="5080000"/>
          <p14:tracePt t="30113" x="2852738" y="5021263"/>
          <p14:tracePt t="30120" x="2887663" y="4927600"/>
          <p14:tracePt t="30128" x="2913063" y="4808538"/>
          <p14:tracePt t="30138" x="2928938" y="4691063"/>
          <p14:tracePt t="30145" x="2954338" y="4513263"/>
          <p14:tracePt t="30153" x="3014663" y="4198938"/>
          <p14:tracePt t="30161" x="3030538" y="4097338"/>
          <p14:tracePt t="30169" x="3081338" y="3708400"/>
          <p14:tracePt t="30177" x="3106738" y="3614738"/>
          <p14:tracePt t="30186" x="3124200" y="3403600"/>
          <p14:tracePt t="30194" x="3124200" y="3335338"/>
          <p14:tracePt t="30202" x="3149600" y="3225800"/>
          <p14:tracePt t="30210" x="3167063" y="3141663"/>
          <p14:tracePt t="30219" x="3167063" y="3065463"/>
          <p14:tracePt t="30227" x="3182938" y="3030538"/>
          <p14:tracePt t="30235" x="3182938" y="3014663"/>
          <p14:tracePt t="30243" x="3182938" y="3005138"/>
          <p14:tracePt t="30251" x="3182938" y="2989263"/>
          <p14:tracePt t="30300" x="3182938" y="3065463"/>
          <p14:tracePt t="30308" x="3182938" y="3149600"/>
          <p14:tracePt t="30317" x="3167063" y="3268663"/>
          <p14:tracePt t="30325" x="3149600" y="3395663"/>
          <p14:tracePt t="30333" x="3141663" y="3556000"/>
          <p14:tracePt t="30341" x="3124200" y="3708400"/>
          <p14:tracePt t="30349" x="3124200" y="3852863"/>
          <p14:tracePt t="30357" x="3124200" y="3987800"/>
          <p14:tracePt t="30366" x="3124200" y="4046538"/>
          <p14:tracePt t="30374" x="3106738" y="4140200"/>
          <p14:tracePt t="30382" x="3106738" y="4216400"/>
          <p14:tracePt t="30390" x="3106738" y="4284663"/>
          <p14:tracePt t="30399" x="3106738" y="4351338"/>
          <p14:tracePt t="30407" x="3106738" y="4376738"/>
          <p14:tracePt t="30415" x="3106738" y="4411663"/>
          <p14:tracePt t="30423" x="3106738" y="4437063"/>
          <p14:tracePt t="30439" x="3106738" y="4452938"/>
          <p14:tracePt t="30464" x="3106738" y="4470400"/>
          <p14:tracePt t="30505" x="3106738" y="4452938"/>
          <p14:tracePt t="30513" x="3106738" y="4360863"/>
          <p14:tracePt t="30521" x="3106738" y="4216400"/>
          <p14:tracePt t="30530" x="3106738" y="4005263"/>
          <p14:tracePt t="30538" x="3141663" y="3751263"/>
          <p14:tracePt t="30547" x="3182938" y="3454400"/>
          <p14:tracePt t="30554" x="3200400" y="3335338"/>
          <p14:tracePt t="30563" x="3243263" y="3065463"/>
          <p14:tracePt t="30570" x="3302000" y="2811463"/>
          <p14:tracePt t="30580" x="3335338" y="2633663"/>
          <p14:tracePt t="30587" x="3378200" y="2446338"/>
          <p14:tracePt t="30596" x="3421063" y="2319338"/>
          <p14:tracePt t="30603" x="3436938" y="2286000"/>
          <p14:tracePt t="30611" x="3479800" y="2209800"/>
          <p14:tracePt t="30620" x="3513138" y="2151063"/>
          <p14:tracePt t="30628" x="3538538" y="2125663"/>
          <p14:tracePt t="30636" x="3556000" y="2108200"/>
          <p14:tracePt t="30652" x="3589338" y="2108200"/>
          <p14:tracePt t="30668" x="3598863" y="2125663"/>
          <p14:tracePt t="30677" x="3598863" y="2166938"/>
          <p14:tracePt t="30685" x="3598863" y="2243138"/>
          <p14:tracePt t="30693" x="3598863" y="2303463"/>
          <p14:tracePt t="30702" x="3598863" y="2379663"/>
          <p14:tracePt t="30710" x="3598863" y="2420938"/>
          <p14:tracePt t="30718" x="3598863" y="2497138"/>
          <p14:tracePt t="30726" x="3598863" y="2573338"/>
          <p14:tracePt t="30734" x="3598863" y="2633663"/>
          <p14:tracePt t="30742" x="3598863" y="2674938"/>
          <p14:tracePt t="30751" x="3598863" y="2735263"/>
          <p14:tracePt t="30759" x="3598863" y="2760663"/>
          <p14:tracePt t="30767" x="3598863" y="2776538"/>
          <p14:tracePt t="30775" x="3598863" y="2794000"/>
          <p14:tracePt t="30783" x="3598863" y="2811463"/>
          <p14:tracePt t="30792" x="3598863" y="2827338"/>
          <p14:tracePt t="31046" x="3598863" y="2836863"/>
          <p14:tracePt t="31063" x="3589338" y="2852738"/>
          <p14:tracePt t="31078" x="3589338" y="2870200"/>
          <p14:tracePt t="31087" x="3589338" y="2887663"/>
          <p14:tracePt t="31094" x="3573463" y="2887663"/>
          <p14:tracePt t="31103" x="3573463" y="2895600"/>
          <p14:tracePt t="31127" x="3573463" y="2913063"/>
          <p14:tracePt t="31160" x="3556000" y="2913063"/>
        </p14:tracePtLst>
      </p14:laserTraceLst>
    </p:ext>
  </p:extLs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005C44B1-BA82-483C-BD91-F89067442F9E}"/>
              </a:ext>
            </a:extLst>
          </p:cNvPr>
          <p:cNvSpPr>
            <a:spLocks noGrp="1"/>
          </p:cNvSpPr>
          <p:nvPr>
            <p:ph type="ftr" sz="quarter" idx="21"/>
          </p:nvPr>
        </p:nvSpPr>
        <p:spPr>
          <a:xfrm>
            <a:off x="7161955" y="6356350"/>
            <a:ext cx="3243942" cy="365125"/>
          </a:xfrm>
        </p:spPr>
        <p:txBody>
          <a:bodyPr/>
          <a:lstStyle/>
          <a:p>
            <a:r>
              <a:rPr lang="en-ZA" dirty="0"/>
              <a:t>FASHION VAULT</a:t>
            </a:r>
          </a:p>
        </p:txBody>
      </p:sp>
      <p:sp>
        <p:nvSpPr>
          <p:cNvPr id="4" name="Slide Number Placeholder 3">
            <a:extLst>
              <a:ext uri="{FF2B5EF4-FFF2-40B4-BE49-F238E27FC236}">
                <a16:creationId xmlns:a16="http://schemas.microsoft.com/office/drawing/2014/main" id="{79ED4A67-3A46-4F54-A12A-EAE1B53E6457}"/>
              </a:ext>
            </a:extLst>
          </p:cNvPr>
          <p:cNvSpPr>
            <a:spLocks noGrp="1"/>
          </p:cNvSpPr>
          <p:nvPr>
            <p:ph type="sldNum" sz="quarter" idx="22"/>
          </p:nvPr>
        </p:nvSpPr>
        <p:spPr>
          <a:xfrm>
            <a:off x="10700656" y="6356350"/>
            <a:ext cx="653143" cy="365125"/>
          </a:xfrm>
        </p:spPr>
        <p:txBody>
          <a:bodyPr/>
          <a:lstStyle/>
          <a:p>
            <a:fld id="{19B51A1E-902D-48AF-9020-955120F399B6}" type="slidenum">
              <a:rPr lang="en-ZA" smtClean="0"/>
              <a:pPr/>
              <a:t>13</a:t>
            </a:fld>
            <a:endParaRPr lang="en-ZA" dirty="0"/>
          </a:p>
        </p:txBody>
      </p:sp>
      <p:pic>
        <p:nvPicPr>
          <p:cNvPr id="26" name="Picture 26" descr="Graphical user interface, application, Word, email&#10;&#10;Description automatically generated">
            <a:extLst>
              <a:ext uri="{FF2B5EF4-FFF2-40B4-BE49-F238E27FC236}">
                <a16:creationId xmlns:a16="http://schemas.microsoft.com/office/drawing/2014/main" id="{67AA5682-2F17-B6F9-2369-8841B19CCF80}"/>
              </a:ext>
            </a:extLst>
          </p:cNvPr>
          <p:cNvPicPr>
            <a:picLocks noChangeAspect="1"/>
          </p:cNvPicPr>
          <p:nvPr/>
        </p:nvPicPr>
        <p:blipFill>
          <a:blip r:embed="rId4"/>
          <a:stretch>
            <a:fillRect/>
          </a:stretch>
        </p:blipFill>
        <p:spPr>
          <a:xfrm>
            <a:off x="1988695" y="360701"/>
            <a:ext cx="8345773" cy="5205958"/>
          </a:xfrm>
          <a:prstGeom prst="rect">
            <a:avLst/>
          </a:prstGeom>
        </p:spPr>
      </p:pic>
      <p:pic>
        <p:nvPicPr>
          <p:cNvPr id="7" name="Audio 6">
            <a:hlinkClick r:id="" action="ppaction://media"/>
            <a:extLst>
              <a:ext uri="{FF2B5EF4-FFF2-40B4-BE49-F238E27FC236}">
                <a16:creationId xmlns:a16="http://schemas.microsoft.com/office/drawing/2014/main" id="{5584A481-6969-E797-A04F-155F3493CA9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069393026"/>
      </p:ext>
    </p:extLst>
  </p:cSld>
  <p:clrMapOvr>
    <a:masterClrMapping/>
  </p:clrMapOvr>
  <mc:AlternateContent xmlns:mc="http://schemas.openxmlformats.org/markup-compatibility/2006">
    <mc:Choice xmlns:p14="http://schemas.microsoft.com/office/powerpoint/2010/main" Requires="p14">
      <p:transition spd="slow" p14:dur="2000" advTm="37506"/>
    </mc:Choice>
    <mc:Fallback>
      <p:transition spd="slow" advTm="3750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extLst>
    <p:ext uri="{3A86A75C-4F4B-4683-9AE1-C65F6400EC91}">
      <p14:laserTraceLst xmlns:p14="http://schemas.microsoft.com/office/powerpoint/2010/main">
        <p14:tracePtLst>
          <p14:tracePt t="444" x="3403600" y="2913063"/>
          <p14:tracePt t="452" x="3141663" y="2913063"/>
          <p14:tracePt t="460" x="2887663" y="2913063"/>
          <p14:tracePt t="469" x="2659063" y="2913063"/>
          <p14:tracePt t="477" x="2481263" y="2913063"/>
          <p14:tracePt t="485" x="2344738" y="2887663"/>
          <p14:tracePt t="493" x="2227263" y="2836863"/>
          <p14:tracePt t="502" x="2133600" y="2794000"/>
          <p14:tracePt t="510" x="2074863" y="2760663"/>
          <p14:tracePt t="518" x="2014538" y="2735263"/>
          <p14:tracePt t="526" x="1989138" y="2700338"/>
          <p14:tracePt t="534" x="1897063" y="2633663"/>
          <p14:tracePt t="542" x="1778000" y="2540000"/>
          <p14:tracePt t="550" x="1744663" y="2463800"/>
          <p14:tracePt t="558" x="1735138" y="2387600"/>
          <p14:tracePt t="567" x="1735138" y="2303463"/>
          <p14:tracePt t="575" x="1735138" y="2184400"/>
          <p14:tracePt t="583" x="1760538" y="1989138"/>
          <p14:tracePt t="591" x="1871663" y="1795463"/>
          <p14:tracePt t="600" x="1938338" y="1701800"/>
          <p14:tracePt t="608" x="2049463" y="1524000"/>
          <p14:tracePt t="616" x="2166938" y="1363663"/>
          <p14:tracePt t="624" x="2319338" y="1211263"/>
          <p14:tracePt t="633" x="2446338" y="1092200"/>
          <p14:tracePt t="641" x="2582863" y="998538"/>
          <p14:tracePt t="649" x="2700338" y="939800"/>
          <p14:tracePt t="657" x="2836863" y="914400"/>
          <p14:tracePt t="665" x="2971800" y="914400"/>
          <p14:tracePt t="673" x="3081338" y="914400"/>
          <p14:tracePt t="682" x="3208338" y="914400"/>
          <p14:tracePt t="690" x="3335338" y="973138"/>
          <p14:tracePt t="699" x="3479800" y="1074738"/>
          <p14:tracePt t="706" x="3614738" y="1168400"/>
          <p14:tracePt t="715" x="3767138" y="1270000"/>
          <p14:tracePt t="723" x="3903663" y="1371600"/>
          <p14:tracePt t="732" x="4005263" y="1481138"/>
          <p14:tracePt t="739" x="4140200" y="1582738"/>
          <p14:tracePt t="748" x="4241800" y="1658938"/>
          <p14:tracePt t="755" x="4351338" y="1735138"/>
          <p14:tracePt t="765" x="4452938" y="1795463"/>
          <p14:tracePt t="771" x="4554538" y="1871663"/>
          <p14:tracePt t="780" x="4665663" y="1912938"/>
          <p14:tracePt t="788" x="4767263" y="1955800"/>
          <p14:tracePt t="796" x="4902200" y="1973263"/>
          <p14:tracePt t="804" x="5003800" y="1998663"/>
          <p14:tracePt t="812" x="5138738" y="2014538"/>
          <p14:tracePt t="821" x="5275263" y="2032000"/>
          <p14:tracePt t="829" x="5554663" y="2032000"/>
          <p14:tracePt t="837" x="5740400" y="2032000"/>
          <p14:tracePt t="845" x="5824538" y="2032000"/>
          <p14:tracePt t="853" x="6189663" y="2014538"/>
          <p14:tracePt t="862" x="6443663" y="1955800"/>
          <p14:tracePt t="870" x="6723063" y="1879600"/>
          <p14:tracePt t="878" x="7018338" y="1820863"/>
          <p14:tracePt t="886" x="7307263" y="1744663"/>
          <p14:tracePt t="894" x="7586663" y="1658938"/>
          <p14:tracePt t="903" x="7891463" y="1582738"/>
          <p14:tracePt t="911" x="8026400" y="1541463"/>
          <p14:tracePt t="919" x="8501063" y="1389063"/>
          <p14:tracePt t="927" x="8602663" y="1363663"/>
          <p14:tracePt t="935" x="8856663" y="1252538"/>
          <p14:tracePt t="944" x="9024938" y="1193800"/>
          <p14:tracePt t="952" x="9202738" y="1135063"/>
          <p14:tracePt t="960" x="9380538" y="1074738"/>
          <p14:tracePt t="968" x="9550400" y="1049338"/>
          <p14:tracePt t="976" x="9609138" y="1033463"/>
          <p14:tracePt t="984" x="9694863" y="1016000"/>
          <p14:tracePt t="993" x="9771063" y="998538"/>
          <p14:tracePt t="1001" x="9847263" y="982663"/>
          <p14:tracePt t="1009" x="9888538" y="982663"/>
          <p14:tracePt t="1017" x="9906000" y="982663"/>
          <p14:tracePt t="1025" x="9939338" y="982663"/>
          <p14:tracePt t="1034" x="9948863" y="982663"/>
          <p14:tracePt t="1042" x="9964738" y="982663"/>
          <p14:tracePt t="1066" x="9964738" y="998538"/>
          <p14:tracePt t="1075" x="9964738" y="1049338"/>
          <p14:tracePt t="1083" x="9964738" y="1092200"/>
          <p14:tracePt t="1091" x="9964738" y="1150938"/>
          <p14:tracePt t="1099" x="9964738" y="1236663"/>
          <p14:tracePt t="1107" x="9964738" y="1363663"/>
          <p14:tracePt t="1116" x="9964738" y="1582738"/>
          <p14:tracePt t="1124" x="9964738" y="1795463"/>
          <p14:tracePt t="1132" x="9982200" y="2014538"/>
          <p14:tracePt t="1140" x="9999663" y="2133600"/>
          <p14:tracePt t="1148" x="10007600" y="2362200"/>
          <p14:tracePt t="1157" x="10025063" y="2794000"/>
          <p14:tracePt t="1165" x="10058400" y="3048000"/>
          <p14:tracePt t="1173" x="10066338" y="3167063"/>
          <p14:tracePt t="1182" x="10083800" y="3421063"/>
          <p14:tracePt t="1189" x="10117138" y="3614738"/>
          <p14:tracePt t="1198" x="10142538" y="3792538"/>
          <p14:tracePt t="1206" x="10177463" y="3970338"/>
          <p14:tracePt t="1215" x="10202863" y="4140200"/>
          <p14:tracePt t="1222" x="10202863" y="4284663"/>
          <p14:tracePt t="1231" x="10218738" y="4318000"/>
          <p14:tracePt t="1476" x="10126663" y="4300538"/>
          <p14:tracePt t="1484" x="9906000" y="4259263"/>
          <p14:tracePt t="1492" x="9618663" y="4224338"/>
          <p14:tracePt t="1500" x="9263063" y="4165600"/>
          <p14:tracePt t="1509" x="8872538" y="4140200"/>
          <p14:tracePt t="1517" x="8458200" y="4081463"/>
          <p14:tracePt t="1525" x="7518400" y="3929063"/>
          <p14:tracePt t="1533" x="6510338" y="3776663"/>
          <p14:tracePt t="1541" x="5468938" y="3589338"/>
          <p14:tracePt t="1550" x="4419600" y="3378200"/>
          <p14:tracePt t="1558" x="3421063" y="3141663"/>
          <p14:tracePt t="1566" x="2506663" y="2895600"/>
          <p14:tracePt t="1574" x="2166938" y="2794000"/>
          <p14:tracePt t="1582" x="1481138" y="2616200"/>
          <p14:tracePt t="1591" x="881063" y="2420938"/>
          <p14:tracePt t="1599" x="719138" y="2344738"/>
          <p14:tracePt t="1607" x="388938" y="2243138"/>
          <p14:tracePt t="1615" x="296863" y="2209800"/>
          <p14:tracePt t="1623" x="134938" y="2133600"/>
          <p14:tracePt t="1632" x="17463" y="2108200"/>
          <p14:tracePt t="1689" x="0" y="2032000"/>
          <p14:tracePt t="1698" x="58738" y="2014538"/>
          <p14:tracePt t="1705" x="152400" y="2014538"/>
          <p14:tracePt t="1713" x="271463" y="1998663"/>
          <p14:tracePt t="1722" x="373063" y="1989138"/>
          <p14:tracePt t="1730" x="541338" y="1989138"/>
          <p14:tracePt t="1738" x="685800" y="1973263"/>
          <p14:tracePt t="1746" x="863600" y="1955800"/>
          <p14:tracePt t="1754" x="1227138" y="1938338"/>
          <p14:tracePt t="1762" x="1447800" y="1912938"/>
          <p14:tracePt t="1771" x="1701800" y="1879600"/>
          <p14:tracePt t="1779" x="1998663" y="1836738"/>
          <p14:tracePt t="1787" x="2344738" y="1735138"/>
          <p14:tracePt t="1795" x="3048000" y="1524000"/>
          <p14:tracePt t="1804" x="3284538" y="1447800"/>
          <p14:tracePt t="1812" x="4140200" y="1168400"/>
          <p14:tracePt t="1820" x="4706938" y="982663"/>
          <p14:tracePt t="1828" x="5300663" y="795338"/>
          <p14:tracePt t="1836" x="5961063" y="550863"/>
          <p14:tracePt t="1844" x="6586538" y="388938"/>
          <p14:tracePt t="1853" x="6891338" y="312738"/>
          <p14:tracePt t="1861" x="7467600" y="211138"/>
          <p14:tracePt t="1869" x="7975600" y="160338"/>
          <p14:tracePt t="1877" x="8440738" y="134938"/>
          <p14:tracePt t="1885" x="8593138" y="134938"/>
          <p14:tracePt t="1893" x="8948738" y="134938"/>
          <p14:tracePt t="1902" x="9491663" y="134938"/>
          <p14:tracePt t="1910" x="9593263" y="152400"/>
          <p14:tracePt t="1918" x="9771063" y="195263"/>
          <p14:tracePt t="1926" x="9829800" y="211138"/>
          <p14:tracePt t="1935" x="9964738" y="254000"/>
          <p14:tracePt t="1943" x="10066338" y="287338"/>
          <p14:tracePt t="1951" x="10126663" y="296863"/>
          <p14:tracePt t="1959" x="10160000" y="312738"/>
          <p14:tracePt t="1967" x="10193338" y="330200"/>
          <p14:tracePt t="1976" x="10202863" y="347663"/>
          <p14:tracePt t="2000" x="10218738" y="347663"/>
          <p14:tracePt t="2008" x="10218738" y="355600"/>
          <p14:tracePt t="2033" x="10218738" y="388938"/>
          <p14:tracePt t="2041" x="10218738" y="406400"/>
          <p14:tracePt t="2049" x="10218738" y="449263"/>
          <p14:tracePt t="2057" x="10218738" y="490538"/>
          <p14:tracePt t="2066" x="10218738" y="566738"/>
          <p14:tracePt t="2074" x="10218738" y="642938"/>
          <p14:tracePt t="2082" x="10218738" y="855663"/>
          <p14:tracePt t="2090" x="10218738" y="1033463"/>
          <p14:tracePt t="2098" x="10218738" y="1287463"/>
          <p14:tracePt t="2107" x="10218738" y="1643063"/>
          <p14:tracePt t="2115" x="10218738" y="2319338"/>
          <p14:tracePt t="2123" x="10218738" y="2573338"/>
          <p14:tracePt t="2132" x="10218738" y="3124200"/>
          <p14:tracePt t="2139" x="10236200" y="3589338"/>
          <p14:tracePt t="2149" x="10253663" y="4081463"/>
          <p14:tracePt t="2156" x="10294938" y="4538663"/>
          <p14:tracePt t="2165" x="10312400" y="4673600"/>
          <p14:tracePt t="2172" x="10320338" y="5037138"/>
          <p14:tracePt t="2181" x="10337800" y="5291138"/>
          <p14:tracePt t="2189" x="10337800" y="5511800"/>
          <p14:tracePt t="2197" x="10337800" y="5689600"/>
          <p14:tracePt t="2205" x="10337800" y="5859463"/>
          <p14:tracePt t="2213" x="10337800" y="5918200"/>
          <p14:tracePt t="2221" x="10337800" y="6002338"/>
          <p14:tracePt t="2229" x="10337800" y="6062663"/>
          <p14:tracePt t="2237" x="10320338" y="6129338"/>
          <p14:tracePt t="2246" x="10312400" y="6154738"/>
          <p14:tracePt t="2254" x="10294938" y="6189663"/>
          <p14:tracePt t="2262" x="10279063" y="6197600"/>
          <p14:tracePt t="2270" x="10253663" y="6197600"/>
          <p14:tracePt t="2868" x="10218738" y="6197600"/>
          <p14:tracePt t="2876" x="10177463" y="6197600"/>
          <p14:tracePt t="2885" x="10117138" y="6197600"/>
          <p14:tracePt t="2893" x="10040938" y="6189663"/>
          <p14:tracePt t="2901" x="9906000" y="6154738"/>
          <p14:tracePt t="2909" x="9710738" y="6078538"/>
          <p14:tracePt t="2917" x="9304338" y="5900738"/>
          <p14:tracePt t="2926" x="9110663" y="5799138"/>
          <p14:tracePt t="2934" x="8415338" y="5453063"/>
          <p14:tracePt t="2942" x="7950200" y="5181600"/>
          <p14:tracePt t="2950" x="7696200" y="5046663"/>
          <p14:tracePt t="2958" x="6764338" y="4538663"/>
          <p14:tracePt t="2966" x="6510338" y="4411663"/>
          <p14:tracePt t="2975" x="5994400" y="4106863"/>
          <p14:tracePt t="2983" x="5494338" y="3852863"/>
          <p14:tracePt t="2991" x="5037138" y="3614738"/>
          <p14:tracePt t="2999" x="4589463" y="3421063"/>
          <p14:tracePt t="3007" x="4452938" y="3344863"/>
          <p14:tracePt t="3016" x="4157663" y="3208338"/>
          <p14:tracePt t="3024" x="3903663" y="3090863"/>
          <p14:tracePt t="3032" x="3827463" y="3065463"/>
          <p14:tracePt t="3040" x="3657600" y="3005138"/>
          <p14:tracePt t="3049" x="3573463" y="2954338"/>
          <p14:tracePt t="3057" x="3497263" y="2928938"/>
          <p14:tracePt t="3065" x="3454400" y="2913063"/>
          <p14:tracePt t="3073" x="3403600" y="2895600"/>
          <p14:tracePt t="3082" x="3395663" y="2895600"/>
          <p14:tracePt t="3089" x="3378200" y="2887663"/>
          <p14:tracePt t="3106" x="3360738" y="2887663"/>
          <p14:tracePt t="3171" x="3360738" y="2895600"/>
          <p14:tracePt t="3180" x="3344863" y="2895600"/>
          <p14:tracePt t="3188" x="3344863" y="2913063"/>
          <p14:tracePt t="3196" x="3335338" y="2928938"/>
          <p14:tracePt t="3204" x="3319463" y="2946400"/>
          <p14:tracePt t="3212" x="3319463" y="2954338"/>
          <p14:tracePt t="3220" x="3302000" y="2971800"/>
          <p14:tracePt t="3229" x="3302000" y="2989263"/>
          <p14:tracePt t="3237" x="3284538" y="2989263"/>
          <p14:tracePt t="3245" x="3284538" y="3005138"/>
          <p14:tracePt t="3270" x="3284538" y="3014663"/>
          <p14:tracePt t="3310" x="3284538" y="3030538"/>
          <p14:tracePt t="3425" x="3284538" y="3048000"/>
          <p14:tracePt t="3450" x="3284538" y="3065463"/>
          <p14:tracePt t="3466" x="3284538" y="3081338"/>
          <p14:tracePt t="3474" x="3268663" y="3081338"/>
          <p14:tracePt t="3482" x="3268663" y="3090863"/>
          <p14:tracePt t="3515" x="3268663" y="3106738"/>
          <p14:tracePt t="3605" x="3259138" y="3124200"/>
          <p14:tracePt t="3613" x="3243263" y="3141663"/>
          <p14:tracePt t="3622" x="3243263" y="3149600"/>
          <p14:tracePt t="3630" x="3208338" y="3182938"/>
          <p14:tracePt t="3638" x="3182938" y="3208338"/>
          <p14:tracePt t="3646" x="3149600" y="3243263"/>
          <p14:tracePt t="3654" x="3124200" y="3268663"/>
          <p14:tracePt t="3663" x="3065463" y="3335338"/>
          <p14:tracePt t="3671" x="3048000" y="3360738"/>
          <p14:tracePt t="3679" x="3014663" y="3403600"/>
          <p14:tracePt t="3687" x="2971800" y="3436938"/>
          <p14:tracePt t="3695" x="2946400" y="3462338"/>
          <p14:tracePt t="3704" x="2913063" y="3513138"/>
          <p14:tracePt t="3712" x="2887663" y="3538538"/>
          <p14:tracePt t="3720" x="2852738" y="3556000"/>
          <p14:tracePt t="3728" x="2836863" y="3573463"/>
          <p14:tracePt t="3736" x="2827338" y="3589338"/>
          <p14:tracePt t="3745" x="2811463" y="3598863"/>
          <p14:tracePt t="3761" x="2794000" y="3598863"/>
          <p14:tracePt t="3769" x="2794000" y="3614738"/>
          <p14:tracePt t="3826" x="2794000" y="3598863"/>
          <p14:tracePt t="3835" x="2794000" y="3573463"/>
          <p14:tracePt t="3843" x="2794000" y="3538538"/>
          <p14:tracePt t="3851" x="2794000" y="3513138"/>
          <p14:tracePt t="3859" x="2811463" y="3421063"/>
          <p14:tracePt t="3867" x="2827338" y="3395663"/>
          <p14:tracePt t="3876" x="2852738" y="3319463"/>
          <p14:tracePt t="3884" x="2852738" y="3268663"/>
          <p14:tracePt t="3892" x="2870200" y="3225800"/>
          <p14:tracePt t="3900" x="2887663" y="3200400"/>
          <p14:tracePt t="3908" x="2895600" y="3149600"/>
          <p14:tracePt t="3917" x="2913063" y="3141663"/>
          <p14:tracePt t="3925" x="2928938" y="3106738"/>
          <p14:tracePt t="3933" x="2946400" y="3090863"/>
          <p14:tracePt t="3941" x="2954338" y="3081338"/>
          <p14:tracePt t="3950" x="2954338" y="3065463"/>
          <p14:tracePt t="3966" x="2971800" y="3065463"/>
          <p14:tracePt t="3990" x="2989263" y="3065463"/>
          <p14:tracePt t="4023" x="3005138" y="3065463"/>
          <p14:tracePt t="4039" x="3005138" y="3081338"/>
          <p14:tracePt t="4049" x="3014663" y="3090863"/>
          <p14:tracePt t="4056" x="3030538" y="3149600"/>
          <p14:tracePt t="4065" x="3048000" y="3182938"/>
          <p14:tracePt t="4072" x="3065463" y="3225800"/>
          <p14:tracePt t="4082" x="3081338" y="3268663"/>
          <p14:tracePt t="4089" x="3090863" y="3319463"/>
          <p14:tracePt t="4097" x="3106738" y="3344863"/>
          <p14:tracePt t="4105" x="3124200" y="3395663"/>
          <p14:tracePt t="4113" x="3141663" y="3421063"/>
          <p14:tracePt t="4121" x="3141663" y="3436938"/>
          <p14:tracePt t="4129" x="3149600" y="3462338"/>
          <p14:tracePt t="4138" x="3149600" y="3497263"/>
          <p14:tracePt t="4146" x="3149600" y="3513138"/>
          <p14:tracePt t="4154" x="3167063" y="3522663"/>
          <p14:tracePt t="4162" x="3167063" y="3556000"/>
          <p14:tracePt t="4171" x="3182938" y="3589338"/>
          <p14:tracePt t="4179" x="3182938" y="3598863"/>
          <p14:tracePt t="4187" x="3182938" y="3614738"/>
          <p14:tracePt t="4195" x="3200400" y="3649663"/>
          <p14:tracePt t="4203" x="3200400" y="3675063"/>
          <p14:tracePt t="4212" x="3208338" y="3708400"/>
          <p14:tracePt t="4220" x="3225800" y="3716338"/>
          <p14:tracePt t="4228" x="3243263" y="3767138"/>
          <p14:tracePt t="4236" x="3259138" y="3776663"/>
          <p14:tracePt t="4244" x="3284538" y="3810000"/>
          <p14:tracePt t="4252" x="3302000" y="3843338"/>
          <p14:tracePt t="4260" x="3335338" y="3852863"/>
          <p14:tracePt t="4269" x="3360738" y="3886200"/>
          <p14:tracePt t="4277" x="3378200" y="3911600"/>
          <p14:tracePt t="4285" x="3403600" y="3929063"/>
          <p14:tracePt t="4293" x="3436938" y="3944938"/>
          <p14:tracePt t="4301" x="3479800" y="3962400"/>
          <p14:tracePt t="4310" x="3497263" y="3970338"/>
          <p14:tracePt t="4318" x="3538538" y="3970338"/>
          <p14:tracePt t="4326" x="3573463" y="3987800"/>
          <p14:tracePt t="4334" x="3632200" y="4005263"/>
          <p14:tracePt t="4342" x="3657600" y="4005263"/>
          <p14:tracePt t="4351" x="3708400" y="4005263"/>
          <p14:tracePt t="4359" x="3733800" y="4005263"/>
          <p14:tracePt t="4367" x="3767138" y="4005263"/>
          <p14:tracePt t="4375" x="3776663" y="4005263"/>
          <p14:tracePt t="4383" x="3810000" y="3987800"/>
          <p14:tracePt t="4391" x="3827463" y="3970338"/>
          <p14:tracePt t="4400" x="3843338" y="3970338"/>
          <p14:tracePt t="4408" x="3852863" y="3962400"/>
          <p14:tracePt t="4416" x="3868738" y="3962400"/>
          <p14:tracePt t="4424" x="3868738" y="3944938"/>
          <p14:tracePt t="4432" x="3886200" y="3929063"/>
          <p14:tracePt t="4441" x="3903663" y="3929063"/>
          <p14:tracePt t="4449" x="3903663" y="3911600"/>
          <p14:tracePt t="4457" x="3903663" y="3903663"/>
          <p14:tracePt t="4465" x="3911600" y="3903663"/>
          <p14:tracePt t="4473" x="3911600" y="3886200"/>
          <p14:tracePt t="4482" x="3929063" y="3886200"/>
          <p14:tracePt t="4490" x="3929063" y="3868738"/>
          <p14:tracePt t="4523" x="3944938" y="3868738"/>
          <p14:tracePt t="4539" x="3944938" y="3852863"/>
          <p14:tracePt t="4793" x="3929063" y="3868738"/>
          <p14:tracePt t="4826" x="3929063" y="3886200"/>
          <p14:tracePt t="4850" x="3911600" y="3886200"/>
          <p14:tracePt t="4858" x="3911600" y="3903663"/>
          <p14:tracePt t="4891" x="3911600" y="3911600"/>
          <p14:tracePt t="4924" x="3903663" y="3929063"/>
          <p14:tracePt t="6783" x="3911600" y="3911600"/>
          <p14:tracePt t="6791" x="3929063" y="3903663"/>
          <p14:tracePt t="6800" x="3962400" y="3886200"/>
          <p14:tracePt t="6808" x="3987800" y="3886200"/>
          <p14:tracePt t="6816" x="4021138" y="3868738"/>
          <p14:tracePt t="6824" x="4081463" y="3843338"/>
          <p14:tracePt t="6832" x="4140200" y="3843338"/>
          <p14:tracePt t="6840" x="4224338" y="3843338"/>
          <p14:tracePt t="6849" x="4300538" y="3843338"/>
          <p14:tracePt t="6857" x="4376738" y="3843338"/>
          <p14:tracePt t="6865" x="4470400" y="3886200"/>
          <p14:tracePt t="6873" x="4554538" y="3911600"/>
          <p14:tracePt t="6882" x="4648200" y="3987800"/>
          <p14:tracePt t="6890" x="4732338" y="4046538"/>
          <p14:tracePt t="6899" x="4826000" y="4122738"/>
          <p14:tracePt t="6906" x="4884738" y="4198938"/>
          <p14:tracePt t="6915" x="4960938" y="4275138"/>
          <p14:tracePt t="6922" x="4978400" y="4318000"/>
          <p14:tracePt t="6931" x="5021263" y="4360863"/>
          <p14:tracePt t="6939" x="5046663" y="4419600"/>
          <p14:tracePt t="6947" x="5080000" y="4452938"/>
          <p14:tracePt t="6955" x="5097463" y="4470400"/>
          <p14:tracePt t="6963" x="5113338" y="4495800"/>
          <p14:tracePt t="6971" x="5113338" y="4513263"/>
          <p14:tracePt t="6988" x="5113338" y="4529138"/>
          <p14:tracePt t="6996" x="5113338" y="4538663"/>
          <p14:tracePt t="7020" x="5113338" y="4554538"/>
          <p14:tracePt t="7037" x="5097463" y="4572000"/>
          <p14:tracePt t="7045" x="5080000" y="4572000"/>
          <p14:tracePt t="7053" x="5080000" y="4589463"/>
          <p14:tracePt t="7062" x="5062538" y="4589463"/>
          <p14:tracePt t="7070" x="5046663" y="4589463"/>
          <p14:tracePt t="7086" x="5037138" y="4605338"/>
          <p14:tracePt t="7119" x="5021263" y="4605338"/>
          <p14:tracePt t="7143" x="5003800" y="4605338"/>
          <p14:tracePt t="7184" x="4986338" y="4605338"/>
          <p14:tracePt t="9019" x="4986338" y="4589463"/>
          <p14:tracePt t="9027" x="4986338" y="4572000"/>
          <p14:tracePt t="9035" x="4986338" y="4554538"/>
          <p14:tracePt t="9043" x="4986338" y="4538663"/>
          <p14:tracePt t="9052" x="5003800" y="4513263"/>
          <p14:tracePt t="9060" x="5003800" y="4452938"/>
          <p14:tracePt t="9068" x="5021263" y="4411663"/>
          <p14:tracePt t="9076" x="5037138" y="4335463"/>
          <p14:tracePt t="9084" x="5037138" y="4275138"/>
          <p14:tracePt t="9093" x="5046663" y="4241800"/>
          <p14:tracePt t="9101" x="5046663" y="4183063"/>
          <p14:tracePt t="9109" x="5046663" y="4122738"/>
          <p14:tracePt t="9117" x="5046663" y="4064000"/>
          <p14:tracePt t="9125" x="5046663" y="4005263"/>
          <p14:tracePt t="9134" x="5046663" y="3970338"/>
          <p14:tracePt t="9142" x="5046663" y="3929063"/>
          <p14:tracePt t="9150" x="5046663" y="3903663"/>
          <p14:tracePt t="9158" x="5046663" y="3852863"/>
          <p14:tracePt t="9166" x="5046663" y="3843338"/>
          <p14:tracePt t="9174" x="5046663" y="3810000"/>
          <p14:tracePt t="9183" x="5037138" y="3767138"/>
          <p14:tracePt t="9191" x="5037138" y="3751263"/>
          <p14:tracePt t="9199" x="5021263" y="3708400"/>
          <p14:tracePt t="9207" x="5003800" y="3690938"/>
          <p14:tracePt t="9216" x="5003800" y="3657600"/>
          <p14:tracePt t="9224" x="5003800" y="3632200"/>
          <p14:tracePt t="9232" x="4986338" y="3598863"/>
          <p14:tracePt t="9249" x="4978400" y="3589338"/>
          <p14:tracePt t="9256" x="4978400" y="3573463"/>
          <p14:tracePt t="9272" x="4978400" y="3556000"/>
          <p14:tracePt t="9354" x="4978400" y="3538538"/>
          <p14:tracePt t="9371" x="4978400" y="3522663"/>
          <p14:tracePt t="9387" x="4978400" y="3513138"/>
          <p14:tracePt t="9395" x="4978400" y="3497263"/>
          <p14:tracePt t="9412" x="4978400" y="3479800"/>
          <p14:tracePt t="9436" x="4978400" y="3462338"/>
          <p14:tracePt t="9666" x="4986338" y="3497263"/>
          <p14:tracePt t="9674" x="4986338" y="3513138"/>
          <p14:tracePt t="9682" x="5003800" y="3538538"/>
          <p14:tracePt t="9690" x="5003800" y="3556000"/>
          <p14:tracePt t="9699" x="5021263" y="3589338"/>
          <p14:tracePt t="9707" x="5037138" y="3614738"/>
          <p14:tracePt t="9715" x="5037138" y="3632200"/>
          <p14:tracePt t="9723" x="5037138" y="3657600"/>
          <p14:tracePt t="9732" x="5046663" y="3675063"/>
          <p14:tracePt t="9740" x="5046663" y="3708400"/>
          <p14:tracePt t="9749" x="5046663" y="3733800"/>
          <p14:tracePt t="9756" x="5046663" y="3776663"/>
          <p14:tracePt t="9765" x="5046663" y="3810000"/>
          <p14:tracePt t="9772" x="5046663" y="3868738"/>
          <p14:tracePt t="9782" x="5046663" y="3911600"/>
          <p14:tracePt t="9789" x="5046663" y="3962400"/>
          <p14:tracePt t="9797" x="5021263" y="3987800"/>
          <p14:tracePt t="9805" x="5003800" y="4021138"/>
          <p14:tracePt t="9813" x="4978400" y="4046538"/>
          <p14:tracePt t="9821" x="4945063" y="4081463"/>
          <p14:tracePt t="9830" x="4927600" y="4106863"/>
          <p14:tracePt t="9838" x="4884738" y="4122738"/>
          <p14:tracePt t="9846" x="4826000" y="4122738"/>
          <p14:tracePt t="9854" x="4767263" y="4140200"/>
          <p14:tracePt t="9862" x="4732338" y="4140200"/>
          <p14:tracePt t="9871" x="4648200" y="4140200"/>
          <p14:tracePt t="9879" x="4589463" y="4122738"/>
          <p14:tracePt t="9887" x="4554538" y="4106863"/>
          <p14:tracePt t="9895" x="4495800" y="4081463"/>
          <p14:tracePt t="9903" x="4452938" y="4046538"/>
          <p14:tracePt t="9912" x="4411663" y="4005263"/>
          <p14:tracePt t="9920" x="4376738" y="3970338"/>
          <p14:tracePt t="9928" x="4335463" y="3911600"/>
          <p14:tracePt t="9936" x="4300538" y="3886200"/>
          <p14:tracePt t="9944" x="4284663" y="3852863"/>
          <p14:tracePt t="9953" x="4259263" y="3810000"/>
          <p14:tracePt t="9961" x="4259263" y="3792538"/>
          <p14:tracePt t="9969" x="4241800" y="3776663"/>
          <p14:tracePt t="9977" x="4241800" y="3767138"/>
          <p14:tracePt t="9985" x="4224338" y="3767138"/>
          <p14:tracePt t="9993" x="4224338" y="3751263"/>
          <p14:tracePt t="10051" x="4224338" y="3767138"/>
          <p14:tracePt t="10059" x="4224338" y="3792538"/>
          <p14:tracePt t="10067" x="4224338" y="3852863"/>
          <p14:tracePt t="10075" x="4224338" y="3911600"/>
          <p14:tracePt t="10084" x="4224338" y="3987800"/>
          <p14:tracePt t="10092" x="4241800" y="4081463"/>
          <p14:tracePt t="10100" x="4275138" y="4165600"/>
          <p14:tracePt t="10108" x="4318000" y="4284663"/>
          <p14:tracePt t="10116" x="4360863" y="4394200"/>
          <p14:tracePt t="10125" x="4419600" y="4538663"/>
          <p14:tracePt t="10133" x="4478338" y="4665663"/>
          <p14:tracePt t="10141" x="4538663" y="4767263"/>
          <p14:tracePt t="10149" x="4605338" y="4859338"/>
          <p14:tracePt t="10157" x="4648200" y="4945063"/>
          <p14:tracePt t="10166" x="4706938" y="5021263"/>
          <p14:tracePt t="10174" x="4749800" y="5097463"/>
          <p14:tracePt t="10182" x="4792663" y="5173663"/>
          <p14:tracePt t="10190" x="4826000" y="5181600"/>
          <p14:tracePt t="10199" x="4902200" y="5291138"/>
          <p14:tracePt t="10206" x="4945063" y="5334000"/>
          <p14:tracePt t="10215" x="4960938" y="5351463"/>
          <p14:tracePt t="10223" x="5003800" y="5392738"/>
          <p14:tracePt t="10232" x="5046663" y="5435600"/>
          <p14:tracePt t="10239" x="5097463" y="5486400"/>
          <p14:tracePt t="10248" x="5122863" y="5511800"/>
          <p14:tracePt t="10256" x="5173663" y="5545138"/>
          <p14:tracePt t="10264" x="5214938" y="5554663"/>
          <p14:tracePt t="10272" x="5240338" y="5570538"/>
          <p14:tracePt t="10280" x="5275263" y="5588000"/>
          <p14:tracePt t="10288" x="5316538" y="5605463"/>
          <p14:tracePt t="10296" x="5334000" y="5605463"/>
          <p14:tracePt t="10305" x="5367338" y="5605463"/>
          <p14:tracePt t="10313" x="5376863" y="5605463"/>
          <p14:tracePt t="10321" x="5392738" y="5605463"/>
          <p14:tracePt t="10345" x="5410200" y="5605463"/>
          <p14:tracePt t="10354" x="5410200" y="5570538"/>
          <p14:tracePt t="10362" x="5410200" y="5511800"/>
          <p14:tracePt t="10370" x="5410200" y="5427663"/>
          <p14:tracePt t="10378" x="5376863" y="5351463"/>
          <p14:tracePt t="10387" x="5300663" y="5240338"/>
          <p14:tracePt t="10395" x="5232400" y="5122863"/>
          <p14:tracePt t="10403" x="5046663" y="4884738"/>
          <p14:tracePt t="10411" x="4919663" y="4732338"/>
          <p14:tracePt t="10419" x="4732338" y="4538663"/>
          <p14:tracePt t="10428" x="4665663" y="4452938"/>
          <p14:tracePt t="10436" x="4495800" y="4275138"/>
          <p14:tracePt t="10444" x="4335463" y="4140200"/>
          <p14:tracePt t="10452" x="4157663" y="3987800"/>
          <p14:tracePt t="10460" x="4005263" y="3903663"/>
          <p14:tracePt t="10469" x="3843338" y="3810000"/>
          <p14:tracePt t="10477" x="3716338" y="3751263"/>
          <p14:tracePt t="10485" x="3614738" y="3708400"/>
          <p14:tracePt t="10493" x="3497263" y="3708400"/>
          <p14:tracePt t="10501" x="3403600" y="3708400"/>
          <p14:tracePt t="10509" x="3319463" y="3708400"/>
          <p14:tracePt t="10518" x="3225800" y="3708400"/>
          <p14:tracePt t="10526" x="3149600" y="3751263"/>
          <p14:tracePt t="10534" x="3065463" y="3827463"/>
          <p14:tracePt t="10542" x="2913063" y="3987800"/>
          <p14:tracePt t="10550" x="2827338" y="4140200"/>
          <p14:tracePt t="10559" x="2776538" y="4224338"/>
          <p14:tracePt t="10567" x="2700338" y="4419600"/>
          <p14:tracePt t="10575" x="2598738" y="4732338"/>
          <p14:tracePt t="10583" x="2540000" y="4978400"/>
          <p14:tracePt t="10591" x="2540000" y="5113338"/>
          <p14:tracePt t="10600" x="2522538" y="5334000"/>
          <p14:tracePt t="10608" x="2522538" y="5554663"/>
          <p14:tracePt t="10616" x="2522538" y="5765800"/>
          <p14:tracePt t="10624" x="2557463" y="5943600"/>
          <p14:tracePt t="10633" x="2633663" y="6078538"/>
          <p14:tracePt t="10641" x="2735263" y="6215063"/>
          <p14:tracePt t="10649" x="2852738" y="6332538"/>
          <p14:tracePt t="10657" x="2989263" y="6426200"/>
          <p14:tracePt t="10666" x="3124200" y="6469063"/>
          <p14:tracePt t="10673" x="3268663" y="6502400"/>
          <p14:tracePt t="10682" x="3556000" y="6510338"/>
          <p14:tracePt t="10690" x="3733800" y="6510338"/>
          <p14:tracePt t="10699" x="3929063" y="6426200"/>
          <p14:tracePt t="10706" x="4106863" y="6307138"/>
          <p14:tracePt t="10715" x="4284663" y="6154738"/>
          <p14:tracePt t="10722" x="4478338" y="5961063"/>
          <p14:tracePt t="10732" x="4554538" y="5875338"/>
          <p14:tracePt t="10739" x="4691063" y="5689600"/>
          <p14:tracePt t="10747" x="4843463" y="5494338"/>
          <p14:tracePt t="10755" x="4945063" y="5334000"/>
          <p14:tracePt t="10763" x="5037138" y="5181600"/>
          <p14:tracePt t="10771" x="5046663" y="5122863"/>
          <p14:tracePt t="10780" x="5097463" y="5037138"/>
          <p14:tracePt t="10788" x="5113338" y="4945063"/>
          <p14:tracePt t="10796" x="5122863" y="4884738"/>
          <p14:tracePt t="10804" x="5122863" y="4792663"/>
          <p14:tracePt t="10812" x="5122863" y="4749800"/>
          <p14:tracePt t="10821" x="5113338" y="4706938"/>
          <p14:tracePt t="10829" x="5062538" y="4665663"/>
          <p14:tracePt t="10837" x="4986338" y="4630738"/>
          <p14:tracePt t="10845" x="4902200" y="4589463"/>
          <p14:tracePt t="10853" x="4783138" y="4554538"/>
          <p14:tracePt t="10862" x="4673600" y="4538663"/>
          <p14:tracePt t="10870" x="4538663" y="4538663"/>
          <p14:tracePt t="10878" x="4411663" y="4538663"/>
          <p14:tracePt t="10886" x="4275138" y="4538663"/>
          <p14:tracePt t="10894" x="4157663" y="4554538"/>
          <p14:tracePt t="10903" x="4064000" y="4589463"/>
          <p14:tracePt t="10911" x="3962400" y="4648200"/>
          <p14:tracePt t="10919" x="3929063" y="4673600"/>
          <p14:tracePt t="10927" x="3868738" y="4732338"/>
          <p14:tracePt t="10935" x="3827463" y="4783138"/>
          <p14:tracePt t="10944" x="3792538" y="4826000"/>
          <p14:tracePt t="10952" x="3776663" y="4868863"/>
          <p14:tracePt t="10960" x="3751263" y="4945063"/>
          <p14:tracePt t="10968" x="3751263" y="4978400"/>
          <p14:tracePt t="10976" x="3751263" y="5037138"/>
          <p14:tracePt t="10985" x="3751263" y="5062538"/>
          <p14:tracePt t="10993" x="3751263" y="5080000"/>
          <p14:tracePt t="11001" x="3767138" y="5113338"/>
          <p14:tracePt t="11009" x="3792538" y="5138738"/>
          <p14:tracePt t="11017" x="3810000" y="5156200"/>
          <p14:tracePt t="11025" x="3827463" y="5173663"/>
          <p14:tracePt t="11034" x="3843338" y="5181600"/>
          <p14:tracePt t="11042" x="3852863" y="5181600"/>
          <p14:tracePt t="11050" x="3852863" y="5199063"/>
          <p14:tracePt t="11058" x="3868738" y="5199063"/>
          <p14:tracePt t="11074" x="3886200" y="5199063"/>
          <p14:tracePt t="11468" x="3903663" y="5199063"/>
          <p14:tracePt t="11476" x="3944938" y="5199063"/>
          <p14:tracePt t="11484" x="4005263" y="5199063"/>
          <p14:tracePt t="11492" x="4030663" y="5199063"/>
          <p14:tracePt t="11501" x="4122738" y="5199063"/>
          <p14:tracePt t="11509" x="4165600" y="5199063"/>
          <p14:tracePt t="11517" x="4275138" y="5199063"/>
          <p14:tracePt t="11525" x="4300538" y="5199063"/>
          <p14:tracePt t="11533" x="4360863" y="5199063"/>
          <p14:tracePt t="11541" x="4411663" y="5199063"/>
          <p14:tracePt t="11550" x="4437063" y="5199063"/>
          <p14:tracePt t="11558" x="4470400" y="5199063"/>
          <p14:tracePt t="11566" x="4495800" y="5199063"/>
          <p14:tracePt t="11574" x="4513263" y="5199063"/>
          <p14:tracePt t="11582" x="4529138" y="5199063"/>
          <p14:tracePt t="11590" x="4538663" y="5199063"/>
          <p14:tracePt t="11607" x="4554538" y="5199063"/>
          <p14:tracePt t="11615" x="4572000" y="5214938"/>
          <p14:tracePt t="11623" x="4589463" y="5214938"/>
          <p14:tracePt t="11639" x="4605338" y="5232400"/>
          <p14:tracePt t="11649" x="4630738" y="5232400"/>
          <p14:tracePt t="11656" x="4648200" y="5232400"/>
          <p14:tracePt t="11665" x="4665663" y="5232400"/>
          <p14:tracePt t="11672" x="4691063" y="5240338"/>
          <p14:tracePt t="11682" x="4724400" y="5240338"/>
          <p14:tracePt t="11689" x="4749800" y="5257800"/>
          <p14:tracePt t="11697" x="4767263" y="5257800"/>
          <p14:tracePt t="11705" x="4783138" y="5257800"/>
          <p14:tracePt t="11713" x="4792663" y="5257800"/>
          <p14:tracePt t="11722" x="4808538" y="5257800"/>
          <p14:tracePt t="11738" x="4826000" y="5257800"/>
          <p14:tracePt t="11754" x="4843463" y="5257800"/>
          <p14:tracePt t="13122" x="4843463" y="5240338"/>
          <p14:tracePt t="13171" x="4843463" y="5232400"/>
          <p14:tracePt t="13220" x="4859338" y="5232400"/>
          <p14:tracePt t="15030" x="4843463" y="5257800"/>
          <p14:tracePt t="15038" x="4808538" y="5316538"/>
          <p14:tracePt t="15047" x="4767263" y="5376863"/>
          <p14:tracePt t="15055" x="4691063" y="5453063"/>
          <p14:tracePt t="15063" x="4648200" y="5511800"/>
          <p14:tracePt t="15071" x="4589463" y="5554663"/>
          <p14:tracePt t="15079" x="4513263" y="5605463"/>
          <p14:tracePt t="15088" x="4394200" y="5689600"/>
          <p14:tracePt t="15096" x="4224338" y="5783263"/>
          <p14:tracePt t="15104" x="4081463" y="5859463"/>
          <p14:tracePt t="15112" x="3903663" y="5935663"/>
          <p14:tracePt t="15121" x="3733800" y="6002338"/>
          <p14:tracePt t="15128" x="3573463" y="6062663"/>
          <p14:tracePt t="15137" x="3395663" y="6113463"/>
          <p14:tracePt t="15145" x="3225800" y="6154738"/>
          <p14:tracePt t="15153" x="3090863" y="6197600"/>
          <p14:tracePt t="15161" x="3030538" y="6197600"/>
          <p14:tracePt t="15170" x="2928938" y="6230938"/>
          <p14:tracePt t="15178" x="2836863" y="6248400"/>
          <p14:tracePt t="15186" x="2760663" y="6256338"/>
          <p14:tracePt t="15194" x="2717800" y="6256338"/>
          <p14:tracePt t="15202" x="2692400" y="6273800"/>
          <p14:tracePt t="15211" x="2659063" y="6273800"/>
          <p14:tracePt t="15218" x="2641600" y="6291263"/>
          <p14:tracePt t="15235" x="2633663" y="6291263"/>
          <p14:tracePt t="15284" x="2633663" y="6273800"/>
          <p14:tracePt t="15292" x="2641600" y="6230938"/>
          <p14:tracePt t="15301" x="2674938" y="6154738"/>
          <p14:tracePt t="15309" x="2717800" y="6053138"/>
          <p14:tracePt t="15317" x="2794000" y="5824538"/>
          <p14:tracePt t="15325" x="2887663" y="5630863"/>
          <p14:tracePt t="15333" x="2971800" y="5427663"/>
          <p14:tracePt t="15341" x="3014663" y="5300663"/>
          <p14:tracePt t="15350" x="3124200" y="5097463"/>
          <p14:tracePt t="15358" x="3208338" y="4919663"/>
          <p14:tracePt t="15366" x="3284538" y="4749800"/>
          <p14:tracePt t="15374" x="3360738" y="4605338"/>
          <p14:tracePt t="15382" x="3454400" y="4478338"/>
          <p14:tracePt t="15391" x="3522663" y="4394200"/>
          <p14:tracePt t="15399" x="3556000" y="4351338"/>
          <p14:tracePt t="15407" x="3614738" y="4284663"/>
          <p14:tracePt t="15416" x="3657600" y="4224338"/>
          <p14:tracePt t="15423" x="3708400" y="4183063"/>
          <p14:tracePt t="15432" x="3733800" y="4165600"/>
          <p14:tracePt t="15440" x="3767138" y="4140200"/>
          <p14:tracePt t="15449" x="3776663" y="4140200"/>
          <p14:tracePt t="15456" x="3792538" y="4140200"/>
          <p14:tracePt t="15465" x="3810000" y="4140200"/>
          <p14:tracePt t="15480" x="3827463" y="4157663"/>
          <p14:tracePt t="15489" x="3827463" y="4198938"/>
          <p14:tracePt t="15497" x="3827463" y="4259263"/>
          <p14:tracePt t="15505" x="3827463" y="4335463"/>
          <p14:tracePt t="15513" x="3827463" y="4437063"/>
          <p14:tracePt t="15522" x="3827463" y="4529138"/>
          <p14:tracePt t="15530" x="3827463" y="4630738"/>
          <p14:tracePt t="15538" x="3810000" y="4732338"/>
          <p14:tracePt t="15546" x="3776663" y="4843463"/>
          <p14:tracePt t="15555" x="3767138" y="4884738"/>
          <p14:tracePt t="15563" x="3751263" y="4960938"/>
          <p14:tracePt t="15571" x="3733800" y="5021263"/>
          <p14:tracePt t="15579" x="3716338" y="5062538"/>
          <p14:tracePt t="15587" x="3716338" y="5097463"/>
          <p14:tracePt t="15595" x="3716338" y="5122863"/>
          <p14:tracePt t="15604" x="3708400" y="5122863"/>
          <p14:tracePt t="15612" x="3708400" y="5138738"/>
          <p14:tracePt t="15628" x="3708400" y="5156200"/>
          <p14:tracePt t="15718" x="3716338" y="5156200"/>
          <p14:tracePt t="15726" x="3733800" y="5156200"/>
          <p14:tracePt t="15735" x="3792538" y="5173663"/>
          <p14:tracePt t="15743" x="3843338" y="5181600"/>
          <p14:tracePt t="15751" x="3903663" y="5181600"/>
          <p14:tracePt t="15759" x="3970338" y="5181600"/>
          <p14:tracePt t="15767" x="4097338" y="5181600"/>
          <p14:tracePt t="15775" x="4224338" y="5181600"/>
          <p14:tracePt t="15783" x="4376738" y="5181600"/>
          <p14:tracePt t="15792" x="4529138" y="5181600"/>
          <p14:tracePt t="15800" x="4706938" y="5181600"/>
          <p14:tracePt t="15808" x="4884738" y="5181600"/>
          <p14:tracePt t="15816" x="5097463" y="5173663"/>
          <p14:tracePt t="15825" x="5275263" y="5138738"/>
          <p14:tracePt t="15833" x="5453063" y="5122863"/>
          <p14:tracePt t="15841" x="5605463" y="5097463"/>
          <p14:tracePt t="15849" x="5740400" y="5080000"/>
          <p14:tracePt t="15857" x="5783263" y="5062538"/>
          <p14:tracePt t="15865" x="5884863" y="5062538"/>
          <p14:tracePt t="15874" x="5976938" y="5046663"/>
          <p14:tracePt t="15882" x="6037263" y="5037138"/>
          <p14:tracePt t="15890" x="6078538" y="5021263"/>
          <p14:tracePt t="15899" x="6129338" y="5021263"/>
          <p14:tracePt t="15906" x="6154738" y="5003800"/>
          <p14:tracePt t="15916" x="6172200" y="4986338"/>
          <p14:tracePt t="15923" x="6197600" y="4978400"/>
          <p14:tracePt t="15932" x="6215063" y="4978400"/>
          <p14:tracePt t="15939" x="6215063" y="4945063"/>
          <p14:tracePt t="15949" x="6248400" y="4927600"/>
          <p14:tracePt t="15956" x="6248400" y="4919663"/>
          <p14:tracePt t="15965" x="6256338" y="4902200"/>
          <p14:tracePt t="15972" x="6291263" y="4868863"/>
          <p14:tracePt t="15980" x="6291263" y="4859338"/>
          <p14:tracePt t="15988" x="6316663" y="4826000"/>
          <p14:tracePt t="15997" x="6332538" y="4792663"/>
          <p14:tracePt t="16005" x="6367463" y="4767263"/>
          <p14:tracePt t="16013" x="6408738" y="4706938"/>
          <p14:tracePt t="16021" x="6443663" y="4673600"/>
          <p14:tracePt t="16029" x="6469063" y="4648200"/>
          <p14:tracePt t="16038" x="6527800" y="4589463"/>
          <p14:tracePt t="16046" x="6545263" y="4572000"/>
          <p14:tracePt t="16054" x="6586538" y="4529138"/>
          <p14:tracePt t="16062" x="6637338" y="4495800"/>
          <p14:tracePt t="16070" x="6662738" y="4470400"/>
          <p14:tracePt t="16078" x="6697663" y="4437063"/>
          <p14:tracePt t="16087" x="6723063" y="4419600"/>
          <p14:tracePt t="16095" x="6738938" y="4411663"/>
          <p14:tracePt t="16103" x="6764338" y="4394200"/>
          <p14:tracePt t="16111" x="6781800" y="4376738"/>
          <p14:tracePt t="16128" x="6799263" y="4360863"/>
          <p14:tracePt t="16168" x="6799263" y="4351338"/>
          <p14:tracePt t="16193" x="6799263" y="4335463"/>
          <p14:tracePt t="16209" x="6799263" y="4318000"/>
          <p14:tracePt t="16226" x="6799263" y="4300538"/>
          <p14:tracePt t="16234" x="6799263" y="4284663"/>
          <p14:tracePt t="16243" x="6781800" y="4284663"/>
          <p14:tracePt t="16251" x="6781800" y="4275138"/>
          <p14:tracePt t="16267" x="6764338" y="4275138"/>
          <p14:tracePt t="16291" x="6764338" y="4259263"/>
          <p14:tracePt t="16333" x="6756400" y="4259263"/>
          <p14:tracePt t="16701" x="6680200" y="4259263"/>
          <p14:tracePt t="16709" x="6570663" y="4259263"/>
          <p14:tracePt t="16717" x="6502400" y="4275138"/>
          <p14:tracePt t="16726" x="6408738" y="4275138"/>
          <p14:tracePt t="16734" x="6291263" y="4275138"/>
          <p14:tracePt t="16742" x="6197600" y="4275138"/>
          <p14:tracePt t="16750" x="6096000" y="4275138"/>
          <p14:tracePt t="16758" x="6002338" y="4275138"/>
          <p14:tracePt t="16767" x="5808663" y="4275138"/>
          <p14:tracePt t="16774" x="5630863" y="4275138"/>
          <p14:tracePt t="16783" x="5453063" y="4284663"/>
          <p14:tracePt t="16791" x="5275263" y="4300538"/>
          <p14:tracePt t="16799" x="5122863" y="4335463"/>
          <p14:tracePt t="16807" x="4986338" y="4360863"/>
          <p14:tracePt t="16816" x="4868863" y="4411663"/>
          <p14:tracePt t="16824" x="4826000" y="4437063"/>
          <p14:tracePt t="16832" x="4732338" y="4470400"/>
          <p14:tracePt t="16840" x="4673600" y="4495800"/>
          <p14:tracePt t="16849" x="4605338" y="4529138"/>
          <p14:tracePt t="16857" x="4554538" y="4538663"/>
          <p14:tracePt t="16866" x="4529138" y="4538663"/>
          <p14:tracePt t="20653" x="4529138" y="4495800"/>
          <p14:tracePt t="20661" x="4529138" y="4452938"/>
          <p14:tracePt t="20668" x="4529138" y="4411663"/>
          <p14:tracePt t="20676" x="4529138" y="4335463"/>
          <p14:tracePt t="20684" x="4554538" y="4300538"/>
          <p14:tracePt t="20692" x="4589463" y="4259263"/>
          <p14:tracePt t="20701" x="4614863" y="4224338"/>
          <p14:tracePt t="20709" x="4665663" y="4183063"/>
          <p14:tracePt t="20717" x="4691063" y="4157663"/>
          <p14:tracePt t="20725" x="4767263" y="4097338"/>
          <p14:tracePt t="20733" x="4843463" y="4030663"/>
          <p14:tracePt t="20742" x="4919663" y="4005263"/>
          <p14:tracePt t="20750" x="5003800" y="3970338"/>
          <p14:tracePt t="20757" x="5080000" y="3962400"/>
          <p14:tracePt t="20766" x="5181600" y="3962400"/>
          <p14:tracePt t="20774" x="5275263" y="3962400"/>
          <p14:tracePt t="20783" x="5367338" y="3962400"/>
          <p14:tracePt t="20790" x="5435600" y="3970338"/>
          <p14:tracePt t="20800" x="5529263" y="4046538"/>
          <p14:tracePt t="20807" x="5605463" y="4122738"/>
          <p14:tracePt t="20816" x="5664200" y="4224338"/>
          <p14:tracePt t="20823" x="5722938" y="4351338"/>
          <p14:tracePt t="20833" x="5765800" y="4452938"/>
          <p14:tracePt t="20839" x="5783263" y="4589463"/>
          <p14:tracePt t="20849" x="5799138" y="4724400"/>
          <p14:tracePt t="20856" x="5799138" y="4843463"/>
          <p14:tracePt t="20866" x="5799138" y="4978400"/>
          <p14:tracePt t="20872" x="5765800" y="5080000"/>
          <p14:tracePt t="20883" x="5707063" y="5199063"/>
          <p14:tracePt t="20888" x="5545138" y="5410200"/>
          <p14:tracePt t="20899" x="5468938" y="5486400"/>
          <p14:tracePt t="20905" x="5316538" y="5588000"/>
          <p14:tracePt t="20916" x="5173663" y="5681663"/>
          <p14:tracePt t="20921" x="5021263" y="5748338"/>
          <p14:tracePt t="20933" x="4859338" y="5824538"/>
          <p14:tracePt t="20937" x="4706938" y="5875338"/>
          <p14:tracePt t="20949" x="4554538" y="5884863"/>
          <p14:tracePt t="20954" x="4437063" y="5918200"/>
          <p14:tracePt t="20966" x="4318000" y="5918200"/>
          <p14:tracePt t="20970" x="4241800" y="5918200"/>
          <p14:tracePt t="20983" x="4183063" y="5900738"/>
          <p14:tracePt t="20987" x="4122738" y="5842000"/>
          <p14:tracePt t="20999" x="4030663" y="5681663"/>
          <p14:tracePt t="21004" x="4005263" y="5529263"/>
          <p14:tracePt t="21016" x="4005263" y="5275263"/>
          <p14:tracePt t="21020" x="4005263" y="4724400"/>
          <p14:tracePt t="21032" x="4021138" y="4529138"/>
          <p14:tracePt t="21036" x="4157663" y="4157663"/>
          <p14:tracePt t="21049" x="4300538" y="3792538"/>
          <p14:tracePt t="21052" x="4513263" y="3497263"/>
          <p14:tracePt t="21066" x="4691063" y="3268663"/>
          <p14:tracePt t="21069" x="4792663" y="3208338"/>
          <p14:tracePt t="21083" x="4960938" y="3090863"/>
          <p14:tracePt t="21085" x="5122863" y="3048000"/>
          <p14:tracePt t="21099" x="5275263" y="3030538"/>
          <p14:tracePt t="21101" x="5392738" y="3030538"/>
          <p14:tracePt t="21116" x="5570538" y="3090863"/>
          <p14:tracePt t="21118" x="5664200" y="3225800"/>
          <p14:tracePt t="21133" x="5722938" y="3403600"/>
          <p14:tracePt t="21134" x="5765800" y="3598863"/>
          <p14:tracePt t="21150" x="5783263" y="3843338"/>
          <p14:tracePt t="21151" x="5783263" y="4097338"/>
          <p14:tracePt t="21166" x="5765800" y="4376738"/>
          <p14:tracePt t="21167" x="5646738" y="4648200"/>
          <p14:tracePt t="21175" x="5486400" y="4927600"/>
          <p14:tracePt t="21183" x="5257800" y="5214938"/>
          <p14:tracePt t="21191" x="5037138" y="5435600"/>
          <p14:tracePt t="21200" x="4783138" y="5664200"/>
          <p14:tracePt t="21208" x="4665663" y="5722938"/>
          <p14:tracePt t="21216" x="4437063" y="5859463"/>
          <p14:tracePt t="21224" x="4198938" y="5961063"/>
          <p14:tracePt t="21233" x="3987800" y="6019800"/>
          <p14:tracePt t="21241" x="3810000" y="6053138"/>
          <p14:tracePt t="21250" x="3675063" y="6053138"/>
          <p14:tracePt t="21257" x="3632200" y="6053138"/>
          <p14:tracePt t="21266" x="3522663" y="6053138"/>
          <p14:tracePt t="21273" x="3462338" y="6053138"/>
          <p14:tracePt t="21283" x="3403600" y="6019800"/>
          <p14:tracePt t="21290" x="3344863" y="5961063"/>
          <p14:tracePt t="21299" x="3335338" y="5842000"/>
          <p14:tracePt t="21306" x="3335338" y="5740400"/>
          <p14:tracePt t="21316" x="3335338" y="5588000"/>
          <p14:tracePt t="21322" x="3395663" y="5494338"/>
          <p14:tracePt t="21333" x="3479800" y="5351463"/>
          <p14:tracePt t="21339" x="3589338" y="5214938"/>
          <p14:tracePt t="21349" x="3708400" y="5113338"/>
          <p14:tracePt t="21355" x="3827463" y="5037138"/>
          <p14:tracePt t="21366" x="3962400" y="4978400"/>
          <p14:tracePt t="21372" x="4097338" y="4945063"/>
          <p14:tracePt t="21383" x="4241800" y="4945063"/>
          <p14:tracePt t="21388" x="4376738" y="4945063"/>
          <p14:tracePt t="21399" x="4538663" y="4945063"/>
          <p14:tracePt t="21404" x="4648200" y="4986338"/>
          <p14:tracePt t="21416" x="4792663" y="5097463"/>
          <p14:tracePt t="21421" x="4919663" y="5199063"/>
          <p14:tracePt t="21433" x="5037138" y="5334000"/>
          <p14:tracePt t="21437" x="5138738" y="5486400"/>
          <p14:tracePt t="21449" x="5232400" y="5621338"/>
          <p14:tracePt t="21454" x="5334000" y="5765800"/>
          <p14:tracePt t="21466" x="5392738" y="5900738"/>
          <p14:tracePt t="21470" x="5453063" y="6053138"/>
          <p14:tracePt t="21483" x="5486400" y="6113463"/>
          <p14:tracePt t="21486" x="5511800" y="6197600"/>
          <p14:tracePt t="21499" x="5529263" y="6307138"/>
          <p14:tracePt t="21503" x="5545138" y="6350000"/>
          <p14:tracePt t="21516" x="5554663" y="6392863"/>
          <p14:tracePt t="21519" x="5554663" y="6426200"/>
          <p14:tracePt t="21533" x="5554663" y="6451600"/>
          <p14:tracePt t="21536" x="5554663" y="6469063"/>
          <p14:tracePt t="21550" x="5554663" y="6484938"/>
          <p14:tracePt t="21584" x="5545138" y="6451600"/>
          <p14:tracePt t="21593" x="5511800" y="6332538"/>
          <p14:tracePt t="21601" x="5468938" y="6129338"/>
          <p14:tracePt t="21609" x="5435600" y="5875338"/>
          <p14:tracePt t="21617" x="5410200" y="5511800"/>
          <p14:tracePt t="21625" x="5367338" y="5097463"/>
          <p14:tracePt t="21634" x="5351463" y="4630738"/>
          <p14:tracePt t="21642" x="5351463" y="4165600"/>
          <p14:tracePt t="21650" x="5351463" y="3987800"/>
          <p14:tracePt t="21658" x="5351463" y="3708400"/>
          <p14:tracePt t="21666" x="5351463" y="3598863"/>
          <p14:tracePt t="21675" x="5367338" y="3421063"/>
          <p14:tracePt t="21683" x="5392738" y="3302000"/>
          <p14:tracePt t="21691" x="5435600" y="3225800"/>
          <p14:tracePt t="21699" x="5453063" y="3200400"/>
          <p14:tracePt t="21707" x="5468938" y="3182938"/>
          <p14:tracePt t="21716" x="5511800" y="3182938"/>
          <p14:tracePt t="21724" x="5529263" y="3182938"/>
          <p14:tracePt t="21732" x="5545138" y="3208338"/>
          <p14:tracePt t="21740" x="5554663" y="3284538"/>
          <p14:tracePt t="21749" x="5570538" y="3395663"/>
          <p14:tracePt t="21756" x="5570538" y="3479800"/>
          <p14:tracePt t="21766" x="5588000" y="3614738"/>
          <p14:tracePt t="22108" x="5570538" y="3649663"/>
          <p14:tracePt t="22117" x="5554663" y="3657600"/>
          <p14:tracePt t="22125" x="5554663" y="3675063"/>
          <p14:tracePt t="22133" x="5545138" y="3708400"/>
          <p14:tracePt t="22141" x="5529263" y="3716338"/>
          <p14:tracePt t="22150" x="5511800" y="3751263"/>
          <p14:tracePt t="22158" x="5494338" y="3751263"/>
          <p14:tracePt t="22166" x="5494338" y="3767138"/>
          <p14:tracePt t="22174" x="5486400" y="3776663"/>
          <p14:tracePt t="22207" x="5486400" y="3792538"/>
          <p14:tracePt t="22216" x="5468938" y="3792538"/>
          <p14:tracePt t="22346" x="5453063" y="3792538"/>
          <p14:tracePt t="22354" x="5453063" y="3776663"/>
          <p14:tracePt t="22371" x="5435600" y="3776663"/>
          <p14:tracePt t="22395" x="5435600" y="3767138"/>
          <p14:tracePt t="22428" x="5427663" y="3767138"/>
          <p14:tracePt t="22502" x="5427663" y="3776663"/>
          <p14:tracePt t="22510" x="5410200" y="3827463"/>
          <p14:tracePt t="22518" x="5410200" y="3852863"/>
          <p14:tracePt t="22526" x="5392738" y="3903663"/>
          <p14:tracePt t="22535" x="5376863" y="3944938"/>
          <p14:tracePt t="22543" x="5334000" y="4030663"/>
          <p14:tracePt t="22551" x="5334000" y="4064000"/>
          <p14:tracePt t="22559" x="5291138" y="4165600"/>
          <p14:tracePt t="22567" x="5257800" y="4224338"/>
          <p14:tracePt t="22576" x="5232400" y="4300538"/>
          <p14:tracePt t="22584" x="5181600" y="4376738"/>
          <p14:tracePt t="22592" x="5138738" y="4437063"/>
          <p14:tracePt t="22600" x="5097463" y="4513263"/>
          <p14:tracePt t="22608" x="5080000" y="4538663"/>
          <p14:tracePt t="22616" x="5003800" y="4648200"/>
          <p14:tracePt t="22625" x="4960938" y="4706938"/>
          <p14:tracePt t="22633" x="4927600" y="4732338"/>
          <p14:tracePt t="22641" x="4884738" y="4792663"/>
          <p14:tracePt t="22650" x="4859338" y="4843463"/>
          <p14:tracePt t="22657" x="4808538" y="4868863"/>
          <p14:tracePt t="22666" x="4783138" y="4902200"/>
          <p14:tracePt t="22674" x="4749800" y="4919663"/>
          <p14:tracePt t="22682" x="4732338" y="4945063"/>
          <p14:tracePt t="22690" x="4706938" y="4945063"/>
          <p14:tracePt t="22699" x="4706938" y="4960938"/>
          <p14:tracePt t="22707" x="4691063" y="4960938"/>
          <p14:tracePt t="22716" x="4673600" y="4960938"/>
          <p14:tracePt t="22732" x="4665663" y="4927600"/>
          <p14:tracePt t="22739" x="4665663" y="4826000"/>
          <p14:tracePt t="22747" x="4665663" y="4665663"/>
          <p14:tracePt t="22756" x="4665663" y="4478338"/>
          <p14:tracePt t="22764" x="4691063" y="4284663"/>
          <p14:tracePt t="22772" x="4783138" y="4064000"/>
          <p14:tracePt t="22780" x="4919663" y="3843338"/>
          <p14:tracePt t="22788" x="5097463" y="3649663"/>
          <p14:tracePt t="22797" x="5275263" y="3513138"/>
          <p14:tracePt t="22805" x="5468938" y="3421063"/>
          <p14:tracePt t="22813" x="5681663" y="3378200"/>
          <p14:tracePt t="22821" x="5900738" y="3378200"/>
          <p14:tracePt t="22829" x="6129338" y="3378200"/>
          <p14:tracePt t="22838" x="6332538" y="3454400"/>
          <p14:tracePt t="22846" x="6527800" y="3589338"/>
          <p14:tracePt t="22854" x="6637338" y="3690938"/>
          <p14:tracePt t="22862" x="6815138" y="3843338"/>
          <p14:tracePt t="22870" x="6951663" y="4021138"/>
          <p14:tracePt t="22879" x="7069138" y="4165600"/>
          <p14:tracePt t="22887" x="7145338" y="4318000"/>
          <p14:tracePt t="22895" x="7188200" y="4452938"/>
          <p14:tracePt t="22903" x="7213600" y="4554538"/>
          <p14:tracePt t="22911" x="7213600" y="4665663"/>
          <p14:tracePt t="22919" x="7213600" y="4749800"/>
          <p14:tracePt t="22927" x="7213600" y="4792663"/>
          <p14:tracePt t="22936" x="7213600" y="4919663"/>
          <p14:tracePt t="22944" x="7205663" y="4986338"/>
          <p14:tracePt t="22952" x="7188200" y="5021263"/>
          <p14:tracePt t="22960" x="7129463" y="5113338"/>
          <p14:tracePt t="22968" x="7112000" y="5138738"/>
          <p14:tracePt t="22977" x="7069138" y="5173663"/>
          <p14:tracePt t="22985" x="7035800" y="5214938"/>
          <p14:tracePt t="22993" x="6992938" y="5240338"/>
          <p14:tracePt t="23001" x="6959600" y="5257800"/>
          <p14:tracePt t="23010" x="6900863" y="5275263"/>
          <p14:tracePt t="23018" x="6891338" y="5291138"/>
          <p14:tracePt t="23026" x="6840538" y="5291138"/>
          <p14:tracePt t="23034" x="6815138" y="5291138"/>
          <p14:tracePt t="23042" x="6781800" y="5291138"/>
          <p14:tracePt t="23050" x="6723063" y="5257800"/>
          <p14:tracePt t="23059" x="6697663" y="5240338"/>
          <p14:tracePt t="23067" x="6662738" y="5214938"/>
          <p14:tracePt t="23075" x="6637338" y="5173663"/>
          <p14:tracePt t="23083" x="6604000" y="5138738"/>
          <p14:tracePt t="23092" x="6561138" y="5062538"/>
          <p14:tracePt t="23100" x="6510338" y="5021263"/>
          <p14:tracePt t="23108" x="6502400" y="4960938"/>
          <p14:tracePt t="23116" x="6469063" y="4868863"/>
          <p14:tracePt t="23124" x="6443663" y="4808538"/>
          <p14:tracePt t="23133" x="6426200" y="4732338"/>
          <p14:tracePt t="23141" x="6408738" y="4706938"/>
          <p14:tracePt t="23150" x="6392863" y="4630738"/>
          <p14:tracePt t="23157" x="6392863" y="4605338"/>
          <p14:tracePt t="23173" x="6383338" y="4554538"/>
          <p14:tracePt t="23175" x="6383338" y="4529138"/>
          <p14:tracePt t="23183" x="6383338" y="4495800"/>
          <p14:tracePt t="23190" x="6383338" y="4478338"/>
          <p14:tracePt t="23199" x="6383338" y="4470400"/>
          <p14:tracePt t="23215" x="6383338" y="4452938"/>
          <p14:tracePt t="23223" x="6408738" y="4452938"/>
          <p14:tracePt t="23239" x="6426200" y="4452938"/>
          <p14:tracePt t="23247" x="6451600" y="4452938"/>
          <p14:tracePt t="23263" x="6469063" y="4452938"/>
          <p14:tracePt t="23272" x="6484938" y="4452938"/>
          <p14:tracePt t="23280" x="6502400" y="4452938"/>
          <p14:tracePt t="23296" x="6510338" y="4452938"/>
          <p14:tracePt t="23812" x="6502400" y="4452938"/>
          <p14:tracePt t="23820" x="6469063" y="4470400"/>
          <p14:tracePt t="23828" x="6451600" y="4478338"/>
          <p14:tracePt t="23837" x="6392863" y="4495800"/>
          <p14:tracePt t="23845" x="6332538" y="4513263"/>
          <p14:tracePt t="23853" x="6256338" y="4538663"/>
          <p14:tracePt t="23862" x="6189663" y="4554538"/>
          <p14:tracePt t="23870" x="6078538" y="4589463"/>
          <p14:tracePt t="23878" x="5994400" y="4614863"/>
          <p14:tracePt t="23886" x="5943600" y="4614863"/>
          <p14:tracePt t="23894" x="5808663" y="4665663"/>
          <p14:tracePt t="23902" x="5740400" y="4665663"/>
          <p14:tracePt t="23910" x="5689600" y="4673600"/>
          <p14:tracePt t="23919" x="5630863" y="4673600"/>
          <p14:tracePt t="23927" x="5570538" y="4691063"/>
          <p14:tracePt t="23935" x="5545138" y="4691063"/>
          <p14:tracePt t="23943" x="5494338" y="4691063"/>
          <p14:tracePt t="23951" x="5486400" y="4691063"/>
          <p14:tracePt t="23960" x="5468938" y="4691063"/>
          <p14:tracePt t="23976" x="5453063" y="4691063"/>
          <p14:tracePt t="24205" x="5468938" y="4691063"/>
          <p14:tracePt t="24222" x="5494338" y="4691063"/>
          <p14:tracePt t="24230" x="5511800" y="4673600"/>
          <p14:tracePt t="24238" x="5529263" y="4673600"/>
          <p14:tracePt t="24246" x="5554663" y="4648200"/>
          <p14:tracePt t="24254" x="5570538" y="4630738"/>
          <p14:tracePt t="24263" x="5588000" y="4614863"/>
          <p14:tracePt t="24271" x="5605463" y="4589463"/>
          <p14:tracePt t="24279" x="5621338" y="4572000"/>
          <p14:tracePt t="24287" x="5646738" y="4538663"/>
          <p14:tracePt t="24295" x="5646738" y="4529138"/>
          <p14:tracePt t="24304" x="5664200" y="4495800"/>
          <p14:tracePt t="24312" x="5681663" y="4478338"/>
          <p14:tracePt t="24320" x="5689600" y="4452938"/>
          <p14:tracePt t="24329" x="5689600" y="4437063"/>
          <p14:tracePt t="24336" x="5707063" y="4419600"/>
          <p14:tracePt t="24353" x="5707063" y="4411663"/>
          <p14:tracePt t="24361" x="5707063" y="4394200"/>
          <p14:tracePt t="24369" x="5707063" y="4376738"/>
          <p14:tracePt t="24377" x="5707063" y="4351338"/>
          <p14:tracePt t="24394" x="5681663" y="4318000"/>
          <p14:tracePt t="24402" x="5646738" y="4300538"/>
          <p14:tracePt t="24410" x="5588000" y="4284663"/>
          <p14:tracePt t="24418" x="5554663" y="4275138"/>
          <p14:tracePt t="24427" x="5468938" y="4259263"/>
          <p14:tracePt t="24435" x="5435600" y="4241800"/>
          <p14:tracePt t="24443" x="5376863" y="4241800"/>
          <p14:tracePt t="24451" x="5316538" y="4241800"/>
          <p14:tracePt t="24459" x="5291138" y="4241800"/>
          <p14:tracePt t="24467" x="5257800" y="4241800"/>
          <p14:tracePt t="24476" x="5214938" y="4241800"/>
          <p14:tracePt t="24484" x="5199063" y="4241800"/>
          <p14:tracePt t="24492" x="5181600" y="4259263"/>
          <p14:tracePt t="24500" x="5173663" y="4259263"/>
          <p14:tracePt t="24508" x="5156200" y="4275138"/>
          <p14:tracePt t="24517" x="5156200" y="4284663"/>
          <p14:tracePt t="24533" x="5138738" y="4300538"/>
          <p14:tracePt t="24541" x="5138738" y="4318000"/>
          <p14:tracePt t="24550" x="5138738" y="4335463"/>
          <p14:tracePt t="24558" x="5138738" y="4351338"/>
          <p14:tracePt t="24566" x="5138738" y="4360863"/>
          <p14:tracePt t="24574" x="5138738" y="4376738"/>
          <p14:tracePt t="24583" x="5138738" y="4394200"/>
          <p14:tracePt t="24599" x="5138738" y="4411663"/>
          <p14:tracePt t="24607" x="5138738" y="4419600"/>
          <p14:tracePt t="24623" x="5138738" y="4437063"/>
          <p14:tracePt t="24639" x="5156200" y="4437063"/>
          <p14:tracePt t="24648" x="5173663" y="4437063"/>
          <p14:tracePt t="24656" x="5181600" y="4437063"/>
          <p14:tracePt t="24664" x="5214938" y="4437063"/>
          <p14:tracePt t="24672" x="5240338" y="4437063"/>
          <p14:tracePt t="24680" x="5275263" y="4437063"/>
          <p14:tracePt t="24689" x="5334000" y="4437063"/>
          <p14:tracePt t="24697" x="5367338" y="4419600"/>
          <p14:tracePt t="24705" x="5410200" y="4411663"/>
          <p14:tracePt t="24713" x="5468938" y="4394200"/>
          <p14:tracePt t="24722" x="5529263" y="4376738"/>
          <p14:tracePt t="24730" x="5570538" y="4360863"/>
          <p14:tracePt t="24738" x="5621338" y="4351338"/>
          <p14:tracePt t="24746" x="5664200" y="4318000"/>
          <p14:tracePt t="24754" x="5689600" y="4300538"/>
          <p14:tracePt t="24762" x="5740400" y="4284663"/>
          <p14:tracePt t="24770" x="5748338" y="4275138"/>
          <p14:tracePt t="24779" x="5783263" y="4275138"/>
          <p14:tracePt t="24787" x="5783263" y="4259263"/>
          <p14:tracePt t="24795" x="5799138" y="4241800"/>
          <p14:tracePt t="24811" x="5808663" y="4241800"/>
          <p14:tracePt t="24827" x="5808663" y="4224338"/>
          <p14:tracePt t="24852" x="5808663" y="4216400"/>
          <p14:tracePt t="24860" x="5799138" y="4216400"/>
          <p14:tracePt t="24869" x="5765800" y="4198938"/>
          <p14:tracePt t="24877" x="5722938" y="4183063"/>
          <p14:tracePt t="24885" x="5689600" y="4183063"/>
          <p14:tracePt t="24893" x="5664200" y="4165600"/>
          <p14:tracePt t="24902" x="5621338" y="4165600"/>
          <p14:tracePt t="24910" x="5570538" y="4157663"/>
          <p14:tracePt t="24918" x="5511800" y="4157663"/>
          <p14:tracePt t="24926" x="5468938" y="4157663"/>
          <p14:tracePt t="24934" x="5427663" y="4157663"/>
          <p14:tracePt t="24942" x="5376863" y="4157663"/>
          <p14:tracePt t="24951" x="5351463" y="4157663"/>
          <p14:tracePt t="24959" x="5300663" y="4183063"/>
          <p14:tracePt t="24967" x="5291138" y="4198938"/>
          <p14:tracePt t="24975" x="5257800" y="4216400"/>
          <p14:tracePt t="24983" x="5240338" y="4241800"/>
          <p14:tracePt t="24991" x="5214938" y="4275138"/>
          <p14:tracePt t="25000" x="5199063" y="4284663"/>
          <p14:tracePt t="25008" x="5199063" y="4318000"/>
          <p14:tracePt t="25016" x="5181600" y="4351338"/>
          <p14:tracePt t="25024" x="5173663" y="4376738"/>
          <p14:tracePt t="25033" x="5173663" y="4394200"/>
          <p14:tracePt t="25041" x="5173663" y="4419600"/>
          <p14:tracePt t="25049" x="5156200" y="4452938"/>
          <p14:tracePt t="25057" x="5156200" y="4470400"/>
          <p14:tracePt t="25066" x="5156200" y="4495800"/>
          <p14:tracePt t="25073" x="5156200" y="4513263"/>
          <p14:tracePt t="25083" x="5156200" y="4529138"/>
          <p14:tracePt t="25090" x="5156200" y="4538663"/>
          <p14:tracePt t="25099" x="5156200" y="4554538"/>
          <p14:tracePt t="25114" x="5156200" y="4572000"/>
          <p14:tracePt t="25139" x="5156200" y="4589463"/>
          <p14:tracePt t="25164" x="5173663" y="4589463"/>
          <p14:tracePt t="25196" x="5181600" y="4589463"/>
          <p14:tracePt t="25229" x="5199063" y="4589463"/>
          <p14:tracePt t="25254" x="5214938" y="4589463"/>
          <p14:tracePt t="25278" x="5232400" y="4589463"/>
          <p14:tracePt t="25401" x="5232400" y="4572000"/>
          <p14:tracePt t="25450" x="5214938" y="4572000"/>
          <p14:tracePt t="25459" x="5214938" y="4554538"/>
          <p14:tracePt t="25467" x="5199063" y="4554538"/>
          <p14:tracePt t="25524" x="5181600" y="4554538"/>
          <p14:tracePt t="25663" x="5199063" y="4554538"/>
          <p14:tracePt t="25671" x="5214938" y="4554538"/>
          <p14:tracePt t="25680" x="5240338" y="4554538"/>
          <p14:tracePt t="25688" x="5300663" y="4554538"/>
          <p14:tracePt t="25696" x="5367338" y="4554538"/>
          <p14:tracePt t="25704" x="5435600" y="4554538"/>
          <p14:tracePt t="25712" x="5511800" y="4554538"/>
          <p14:tracePt t="25721" x="5605463" y="4554538"/>
          <p14:tracePt t="25729" x="5707063" y="4554538"/>
          <p14:tracePt t="25737" x="5799138" y="4554538"/>
          <p14:tracePt t="25745" x="5884863" y="4554538"/>
          <p14:tracePt t="25753" x="5994400" y="4554538"/>
          <p14:tracePt t="25762" x="6019800" y="4554538"/>
          <p14:tracePt t="25770" x="6078538" y="4554538"/>
          <p14:tracePt t="25778" x="6138863" y="4554538"/>
          <p14:tracePt t="25786" x="6189663" y="4554538"/>
          <p14:tracePt t="25794" x="6215063" y="4554538"/>
          <p14:tracePt t="25803" x="6230938" y="4554538"/>
          <p14:tracePt t="25811" x="6256338" y="4554538"/>
          <p14:tracePt t="25827" x="6273800" y="4554538"/>
          <p14:tracePt t="25860" x="6215063" y="4554538"/>
          <p14:tracePt t="25868" x="6113463" y="4554538"/>
          <p14:tracePt t="25876" x="6037263" y="4554538"/>
          <p14:tracePt t="25884" x="5900738" y="4554538"/>
          <p14:tracePt t="25892" x="5630863" y="4554538"/>
          <p14:tracePt t="25901" x="5435600" y="4529138"/>
          <p14:tracePt t="25909" x="5334000" y="4529138"/>
          <p14:tracePt t="25917" x="5156200" y="4513263"/>
          <p14:tracePt t="25926" x="5037138" y="4495800"/>
          <p14:tracePt t="25934" x="4978400" y="4495800"/>
          <p14:tracePt t="25942" x="4884738" y="4478338"/>
          <p14:tracePt t="25950" x="4826000" y="4478338"/>
          <p14:tracePt t="25958" x="4783138" y="4478338"/>
          <p14:tracePt t="25966" x="4767263" y="4478338"/>
          <p14:tracePt t="25974" x="4749800" y="4478338"/>
          <p14:tracePt t="25983" x="4732338" y="4478338"/>
          <p14:tracePt t="26015" x="4749800" y="4478338"/>
          <p14:tracePt t="26024" x="4808538" y="4470400"/>
          <p14:tracePt t="26033" x="4884738" y="4470400"/>
          <p14:tracePt t="26040" x="4978400" y="4452938"/>
          <p14:tracePt t="26049" x="5113338" y="4452938"/>
          <p14:tracePt t="26056" x="5240338" y="4452938"/>
          <p14:tracePt t="26066" x="5392738" y="4452938"/>
          <p14:tracePt t="26073" x="5545138" y="4452938"/>
          <p14:tracePt t="26082" x="5707063" y="4452938"/>
          <p14:tracePt t="26089" x="5842000" y="4452938"/>
          <p14:tracePt t="26097" x="5900738" y="4452938"/>
          <p14:tracePt t="26105" x="5994400" y="4452938"/>
          <p14:tracePt t="26114" x="6062663" y="4452938"/>
          <p14:tracePt t="26122" x="6113463" y="4470400"/>
          <p14:tracePt t="26130" x="6154738" y="4470400"/>
          <p14:tracePt t="26138" x="6189663" y="4470400"/>
          <p14:tracePt t="26155" x="6197600" y="4470400"/>
          <p14:tracePt t="26171" x="6215063" y="4470400"/>
          <p14:tracePt t="26228" x="6215063" y="4478338"/>
          <p14:tracePt t="26261" x="6197600" y="4478338"/>
          <p14:tracePt t="26277" x="6189663" y="4478338"/>
          <p14:tracePt t="26294" x="6172200" y="4478338"/>
          <p14:tracePt t="26310" x="6154738" y="4478338"/>
          <p14:tracePt t="26343" x="6138863" y="4478338"/>
          <p14:tracePt t="26539" x="6129338" y="4478338"/>
          <p14:tracePt t="26556" x="6113463" y="4478338"/>
          <p14:tracePt t="26565" x="6096000" y="4495800"/>
          <p14:tracePt t="26580" x="6078538" y="4495800"/>
          <p14:tracePt t="26589" x="6062663" y="4495800"/>
          <p14:tracePt t="26605" x="6053138" y="4513263"/>
          <p14:tracePt t="26646" x="6037263" y="4513263"/>
          <p14:tracePt t="26671" x="6037263" y="4529138"/>
          <p14:tracePt t="26679" x="6019800" y="4529138"/>
          <p14:tracePt t="26687" x="6002338" y="4529138"/>
          <p14:tracePt t="26695" x="6002338" y="4538663"/>
          <p14:tracePt t="26703" x="5994400" y="4538663"/>
          <p14:tracePt t="26712" x="5961063" y="4538663"/>
          <p14:tracePt t="26720" x="5943600" y="4554538"/>
          <p14:tracePt t="26728" x="5884863" y="4554538"/>
          <p14:tracePt t="26736" x="5842000" y="4572000"/>
          <p14:tracePt t="26744" x="5783263" y="4572000"/>
          <p14:tracePt t="26753" x="5722938" y="4589463"/>
          <p14:tracePt t="26761" x="5681663" y="4605338"/>
          <p14:tracePt t="26769" x="5570538" y="4605338"/>
          <p14:tracePt t="26777" x="5545138" y="4605338"/>
          <p14:tracePt t="26785" x="5486400" y="4605338"/>
          <p14:tracePt t="26794" x="5435600" y="4605338"/>
          <p14:tracePt t="26802" x="5392738" y="4605338"/>
          <p14:tracePt t="26810" x="5351463" y="4589463"/>
          <p14:tracePt t="26818" x="5316538" y="4589463"/>
          <p14:tracePt t="26826" x="5300663" y="4572000"/>
          <p14:tracePt t="26842" x="5291138" y="4554538"/>
          <p14:tracePt t="26851" x="5291138" y="4538663"/>
          <p14:tracePt t="26859" x="5291138" y="4513263"/>
          <p14:tracePt t="26867" x="5291138" y="4470400"/>
          <p14:tracePt t="26875" x="5291138" y="4394200"/>
          <p14:tracePt t="26884" x="5291138" y="4300538"/>
          <p14:tracePt t="26892" x="5316538" y="4198938"/>
          <p14:tracePt t="26900" x="5376863" y="4106863"/>
          <p14:tracePt t="26908" x="5435600" y="3970338"/>
          <p14:tracePt t="26916" x="5529263" y="3886200"/>
          <p14:tracePt t="26924" x="5621338" y="3776663"/>
          <p14:tracePt t="26933" x="5707063" y="3708400"/>
          <p14:tracePt t="26941" x="5808663" y="3649663"/>
          <p14:tracePt t="26949" x="5935663" y="3598863"/>
          <p14:tracePt t="26957" x="6019800" y="3573463"/>
          <p14:tracePt t="26966" x="6138863" y="3538538"/>
          <p14:tracePt t="26974" x="6248400" y="3522663"/>
          <p14:tracePt t="26983" x="6350000" y="3522663"/>
          <p14:tracePt t="26990" x="6443663" y="3522663"/>
          <p14:tracePt t="26999" x="6484938" y="3522663"/>
          <p14:tracePt t="27006" x="6621463" y="3522663"/>
          <p14:tracePt t="27016" x="6646863" y="3522663"/>
          <p14:tracePt t="27023" x="6723063" y="3522663"/>
          <p14:tracePt t="27032" x="6781800" y="3556000"/>
          <p14:tracePt t="27039" x="6824663" y="3573463"/>
          <p14:tracePt t="27047" x="6875463" y="3589338"/>
          <p14:tracePt t="27056" x="6916738" y="3614738"/>
          <p14:tracePt t="27064" x="6951663" y="3632200"/>
          <p14:tracePt t="27072" x="6977063" y="3649663"/>
          <p14:tracePt t="27080" x="7010400" y="3657600"/>
          <p14:tracePt t="27088" x="7018338" y="3675063"/>
          <p14:tracePt t="27097" x="7053263" y="3708400"/>
          <p14:tracePt t="27105" x="7078663" y="3716338"/>
          <p14:tracePt t="27113" x="7094538" y="3733800"/>
          <p14:tracePt t="27121" x="7112000" y="3767138"/>
          <p14:tracePt t="27129" x="7145338" y="3776663"/>
          <p14:tracePt t="27138" x="7145338" y="3810000"/>
          <p14:tracePt t="27146" x="7170738" y="3843338"/>
          <p14:tracePt t="27154" x="7188200" y="3852863"/>
          <p14:tracePt t="27162" x="7205663" y="3886200"/>
          <p14:tracePt t="27170" x="7205663" y="3903663"/>
          <p14:tracePt t="27179" x="7213600" y="3911600"/>
          <p14:tracePt t="27187" x="7213600" y="3929063"/>
          <p14:tracePt t="27195" x="7231063" y="3944938"/>
          <p14:tracePt t="27203" x="7231063" y="3962400"/>
          <p14:tracePt t="27219" x="7246938" y="3970338"/>
          <p14:tracePt t="27236" x="7246938" y="3987800"/>
          <p14:tracePt t="27244" x="7246938" y="4005263"/>
          <p14:tracePt t="27260" x="7246938" y="4021138"/>
          <p14:tracePt t="27276" x="7246938" y="4030663"/>
          <p14:tracePt t="27285" x="7246938" y="4046538"/>
          <p14:tracePt t="27293" x="7246938" y="4064000"/>
          <p14:tracePt t="27317" x="7246938" y="4081463"/>
          <p14:tracePt t="27342" x="7246938" y="4097338"/>
          <p14:tracePt t="28038" x="7246938" y="4106863"/>
          <p14:tracePt t="28047" x="7231063" y="4122738"/>
          <p14:tracePt t="28055" x="7231063" y="4140200"/>
          <p14:tracePt t="28071" x="7231063" y="4157663"/>
          <p14:tracePt t="28096" x="7231063" y="4165600"/>
          <p14:tracePt t="28210" x="7231063" y="4183063"/>
          <p14:tracePt t="28219" x="7205663" y="4183063"/>
          <p14:tracePt t="28227" x="7170738" y="4216400"/>
          <p14:tracePt t="28235" x="7145338" y="4241800"/>
          <p14:tracePt t="28244" x="7078663" y="4275138"/>
          <p14:tracePt t="28252" x="7018338" y="4318000"/>
          <p14:tracePt t="28260" x="6934200" y="4351338"/>
          <p14:tracePt t="28268" x="6824663" y="4394200"/>
          <p14:tracePt t="28276" x="6621463" y="4470400"/>
          <p14:tracePt t="28284" x="6527800" y="4478338"/>
          <p14:tracePt t="28293" x="6350000" y="4529138"/>
          <p14:tracePt t="28300" x="6172200" y="4529138"/>
          <p14:tracePt t="28309" x="5994400" y="4554538"/>
          <p14:tracePt t="28317" x="5842000" y="4572000"/>
          <p14:tracePt t="28325" x="5664200" y="4589463"/>
          <p14:tracePt t="28334" x="5529263" y="4605338"/>
          <p14:tracePt t="28341" x="5486400" y="4605338"/>
          <p14:tracePt t="28350" x="5392738" y="4605338"/>
          <p14:tracePt t="28358" x="5316538" y="4614863"/>
          <p14:tracePt t="28366" x="5275263" y="4614863"/>
          <p14:tracePt t="28374" x="5240338" y="4614863"/>
          <p14:tracePt t="28383" x="5232400" y="4614863"/>
          <p14:tracePt t="28407" x="5214938" y="4614863"/>
          <p14:tracePt t="28423" x="5214938" y="4630738"/>
          <p14:tracePt t="28554" x="5232400" y="4630738"/>
          <p14:tracePt t="31801" x="5199063" y="4706938"/>
          <p14:tracePt t="31807" x="5156200" y="4792663"/>
          <p14:tracePt t="31818" x="5097463" y="4884738"/>
          <p14:tracePt t="31822" x="5037138" y="4986338"/>
          <p14:tracePt t="31834" x="4960938" y="5097463"/>
          <p14:tracePt t="31837" x="4919663" y="5173663"/>
          <p14:tracePt t="31852" x="4884738" y="5214938"/>
          <p14:tracePt t="31855" x="4783138" y="5367338"/>
          <p14:tracePt t="31868" x="4749800" y="5435600"/>
          <p14:tracePt t="31869" x="4706938" y="5529263"/>
          <p14:tracePt t="31877" x="4673600" y="5588000"/>
          <p14:tracePt t="31885" x="4648200" y="5664200"/>
          <p14:tracePt t="31894" x="4630738" y="5740400"/>
          <p14:tracePt t="31901" x="4614863" y="5808663"/>
          <p14:tracePt t="31910" x="4614863" y="5859463"/>
          <p14:tracePt t="31918" x="4614863" y="5918200"/>
          <p14:tracePt t="31926" x="4614863" y="5976938"/>
          <p14:tracePt t="31934" x="4614863" y="6019800"/>
          <p14:tracePt t="31942" x="4614863" y="6062663"/>
          <p14:tracePt t="31951" x="4614863" y="6078538"/>
          <p14:tracePt t="31958" x="4665663" y="6138863"/>
          <p14:tracePt t="31967" x="4691063" y="6154738"/>
          <p14:tracePt t="31975" x="4732338" y="6197600"/>
          <p14:tracePt t="31983" x="4792663" y="6230938"/>
          <p14:tracePt t="31991" x="4843463" y="6273800"/>
          <p14:tracePt t="32000" x="4919663" y="6332538"/>
          <p14:tracePt t="32008" x="4978400" y="6392863"/>
          <p14:tracePt t="32017" x="5046663" y="6469063"/>
          <p14:tracePt t="32024" x="5122863" y="6561138"/>
          <p14:tracePt t="32033" x="5138738" y="6586538"/>
          <p14:tracePt t="32040" x="5181600" y="6646863"/>
          <p14:tracePt t="32050" x="5232400" y="6705600"/>
          <p14:tracePt t="32057" x="5257800" y="6738938"/>
          <p14:tracePt t="32067" x="5275263" y="6764338"/>
          <p14:tracePt t="32073" x="5291138" y="6781800"/>
          <p14:tracePt t="32083" x="5300663" y="6799263"/>
          <p14:tracePt t="32097" x="5300663" y="6815138"/>
          <p14:tracePt t="32106" x="5316538" y="6815138"/>
          <p14:tracePt t="32138" x="5316538" y="6781800"/>
          <p14:tracePt t="32147" x="5334000" y="6705600"/>
          <p14:tracePt t="32155" x="5351463" y="6637338"/>
          <p14:tracePt t="32163" x="5376863" y="6545263"/>
          <p14:tracePt t="32171" x="5410200" y="6426200"/>
          <p14:tracePt t="32180" x="5453063" y="6316663"/>
          <p14:tracePt t="32188" x="5511800" y="6197600"/>
          <p14:tracePt t="32196" x="5588000" y="6096000"/>
          <p14:tracePt t="32204" x="5681663" y="5976938"/>
          <p14:tracePt t="32212" x="5748338" y="5884863"/>
          <p14:tracePt t="32221" x="5824538" y="5808663"/>
          <p14:tracePt t="32229" x="5935663" y="5748338"/>
          <p14:tracePt t="32237" x="6053138" y="5689600"/>
          <p14:tracePt t="32245" x="6154738" y="5646738"/>
          <p14:tracePt t="32253" x="6273800" y="5621338"/>
          <p14:tracePt t="32261" x="6408738" y="5588000"/>
          <p14:tracePt t="32270" x="6510338" y="5570538"/>
          <p14:tracePt t="32278" x="6646863" y="5554663"/>
          <p14:tracePt t="32286" x="6764338" y="5554663"/>
          <p14:tracePt t="32294" x="6875463" y="5554663"/>
          <p14:tracePt t="32302" x="6992938" y="5554663"/>
          <p14:tracePt t="32310" x="7094538" y="5554663"/>
          <p14:tracePt t="32319" x="7154863" y="5554663"/>
          <p14:tracePt t="32327" x="7231063" y="5554663"/>
          <p14:tracePt t="32335" x="7307263" y="5554663"/>
          <p14:tracePt t="32343" x="7348538" y="5554663"/>
          <p14:tracePt t="32351" x="7408863" y="5554663"/>
          <p14:tracePt t="32359" x="7459663" y="5554663"/>
          <p14:tracePt t="32368" x="7485063" y="5554663"/>
          <p14:tracePt t="32376" x="7500938" y="5570538"/>
          <p14:tracePt t="32384" x="7526338" y="5570538"/>
          <p14:tracePt t="32392" x="7543800" y="5588000"/>
          <p14:tracePt t="32400" x="7561263" y="5605463"/>
          <p14:tracePt t="32409" x="7561263" y="5621338"/>
          <p14:tracePt t="32417" x="7577138" y="5664200"/>
          <p14:tracePt t="32425" x="7577138" y="5722938"/>
          <p14:tracePt t="32433" x="7577138" y="5783263"/>
          <p14:tracePt t="32441" x="7577138" y="5884863"/>
          <p14:tracePt t="32450" x="7577138" y="5976938"/>
          <p14:tracePt t="32458" x="7543800" y="6062663"/>
          <p14:tracePt t="32466" x="7500938" y="6197600"/>
          <p14:tracePt t="32474" x="7424738" y="6316663"/>
          <p14:tracePt t="32483" x="7348538" y="6469063"/>
          <p14:tracePt t="32491" x="7264400" y="6586538"/>
          <p14:tracePt t="32500" x="7170738" y="6738938"/>
          <p14:tracePt t="32589" x="4868863" y="6815138"/>
          <p14:tracePt t="32597" x="4589463" y="6510338"/>
          <p14:tracePt t="32605" x="4360863" y="6189663"/>
          <p14:tracePt t="32614" x="4157663" y="5859463"/>
          <p14:tracePt t="32622" x="3987800" y="5494338"/>
          <p14:tracePt t="32630" x="3886200" y="5138738"/>
          <p14:tracePt t="32638" x="3810000" y="4826000"/>
          <p14:tracePt t="32646" x="3810000" y="4665663"/>
          <p14:tracePt t="32654" x="3810000" y="4376738"/>
          <p14:tracePt t="32663" x="3810000" y="4122738"/>
          <p14:tracePt t="32671" x="3827463" y="3911600"/>
          <p14:tracePt t="32679" x="4005263" y="3573463"/>
          <p14:tracePt t="32687" x="4157663" y="3395663"/>
          <p14:tracePt t="32695" x="4318000" y="3243263"/>
          <p14:tracePt t="32704" x="4513263" y="3124200"/>
          <p14:tracePt t="32712" x="4605338" y="3081338"/>
          <p14:tracePt t="32720" x="4808538" y="3005138"/>
          <p14:tracePt t="32728" x="5173663" y="2887663"/>
          <p14:tracePt t="32736" x="5392738" y="2870200"/>
          <p14:tracePt t="32745" x="5646738" y="2870200"/>
          <p14:tracePt t="32753" x="5918200" y="2870200"/>
          <p14:tracePt t="32761" x="6138863" y="2913063"/>
          <p14:tracePt t="32769" x="6383338" y="3014663"/>
          <p14:tracePt t="32777" x="6621463" y="3141663"/>
          <p14:tracePt t="32785" x="6840538" y="3259138"/>
          <p14:tracePt t="32794" x="7053263" y="3421063"/>
          <p14:tracePt t="32802" x="7246938" y="3614738"/>
          <p14:tracePt t="32810" x="7408863" y="3792538"/>
          <p14:tracePt t="32818" x="7467600" y="3903663"/>
          <p14:tracePt t="32826" x="7602538" y="4122738"/>
          <p14:tracePt t="32835" x="7780338" y="4513263"/>
          <p14:tracePt t="32843" x="7856538" y="4767263"/>
          <p14:tracePt t="32851" x="7891463" y="4884738"/>
          <p14:tracePt t="32859" x="7932738" y="5080000"/>
          <p14:tracePt t="32867" x="7950200" y="5291138"/>
          <p14:tracePt t="32876" x="7950200" y="5494338"/>
          <p14:tracePt t="32884" x="7950200" y="5681663"/>
          <p14:tracePt t="32892" x="7950200" y="5875338"/>
          <p14:tracePt t="32900" x="7907338" y="6053138"/>
          <p14:tracePt t="32908" x="7840663" y="6230938"/>
          <p14:tracePt t="32917" x="7772400" y="6392863"/>
          <p14:tracePt t="32925" x="7678738" y="6561138"/>
          <p14:tracePt t="32933" x="7586663" y="6705600"/>
          <p14:tracePt t="33048" x="5689600" y="6781800"/>
          <p14:tracePt t="33056" x="5588000" y="6637338"/>
          <p14:tracePt t="33064" x="5486400" y="6469063"/>
          <p14:tracePt t="33073" x="5427663" y="6332538"/>
          <p14:tracePt t="33080" x="5367338" y="6172200"/>
          <p14:tracePt t="33088" x="5351463" y="6037263"/>
          <p14:tracePt t="33097" x="5334000" y="5884863"/>
          <p14:tracePt t="33105" x="5334000" y="5765800"/>
          <p14:tracePt t="33113" x="5334000" y="5664200"/>
          <p14:tracePt t="33121" x="5334000" y="5545138"/>
          <p14:tracePt t="33129" x="5367338" y="5468938"/>
          <p14:tracePt t="33137" x="5410200" y="5392738"/>
          <p14:tracePt t="33146" x="5468938" y="5316538"/>
          <p14:tracePt t="33154" x="5494338" y="5291138"/>
          <p14:tracePt t="33162" x="5545138" y="5240338"/>
          <p14:tracePt t="33170" x="5588000" y="5214938"/>
          <p14:tracePt t="33179" x="5630863" y="5199063"/>
          <p14:tracePt t="33187" x="5689600" y="5181600"/>
          <p14:tracePt t="33195" x="5740400" y="5173663"/>
          <p14:tracePt t="33203" x="5765800" y="5173663"/>
          <p14:tracePt t="33211" x="5808663" y="5173663"/>
          <p14:tracePt t="33220" x="5842000" y="5173663"/>
          <p14:tracePt t="33227" x="5875338" y="5173663"/>
          <p14:tracePt t="33236" x="5884863" y="5173663"/>
          <p14:tracePt t="33244" x="5900738" y="5173663"/>
          <p14:tracePt t="33252" x="5918200" y="5173663"/>
          <p14:tracePt t="33269" x="5918200" y="5181600"/>
          <p14:tracePt t="33277" x="5935663" y="5181600"/>
          <p14:tracePt t="33285" x="5935663" y="5199063"/>
          <p14:tracePt t="33293" x="5935663" y="5214938"/>
          <p14:tracePt t="33301" x="5935663" y="5232400"/>
          <p14:tracePt t="33310" x="5935663" y="5240338"/>
          <p14:tracePt t="33318" x="5935663" y="5257800"/>
          <p14:tracePt t="33334" x="5935663" y="5275263"/>
          <p14:tracePt t="33350" x="5935663" y="5291138"/>
          <p14:tracePt t="33367" x="5918200" y="5291138"/>
          <p14:tracePt t="33375" x="5884863" y="5291138"/>
          <p14:tracePt t="34743" x="5900738" y="5291138"/>
          <p14:tracePt t="34751" x="5943600" y="5291138"/>
          <p14:tracePt t="34759" x="6002338" y="5291138"/>
          <p14:tracePt t="34767" x="6078538" y="5300663"/>
          <p14:tracePt t="34776" x="6172200" y="5334000"/>
          <p14:tracePt t="34784" x="6273800" y="5351463"/>
          <p14:tracePt t="34792" x="6367463" y="5351463"/>
          <p14:tracePt t="34800" x="6469063" y="5367338"/>
          <p14:tracePt t="34808" x="6570663" y="5367338"/>
          <p14:tracePt t="34816" x="6680200" y="5367338"/>
          <p14:tracePt t="34825" x="6799263" y="5367338"/>
          <p14:tracePt t="34833" x="6900863" y="5334000"/>
          <p14:tracePt t="34841" x="7018338" y="5300663"/>
          <p14:tracePt t="34850" x="7112000" y="5275263"/>
          <p14:tracePt t="34858" x="7231063" y="5232400"/>
          <p14:tracePt t="34866" x="7307263" y="5181600"/>
          <p14:tracePt t="34874" x="7399338" y="5156200"/>
          <p14:tracePt t="34883" x="7424738" y="5122863"/>
          <p14:tracePt t="34890" x="7500938" y="5097463"/>
          <p14:tracePt t="34899" x="7586663" y="5021263"/>
          <p14:tracePt t="34907" x="7637463" y="4978400"/>
          <p14:tracePt t="34916" x="7678738" y="4927600"/>
          <p14:tracePt t="34923" x="7713663" y="4868863"/>
          <p14:tracePt t="34931" x="7721600" y="4808538"/>
          <p14:tracePt t="34939" x="7754938" y="4732338"/>
          <p14:tracePt t="34948" x="7772400" y="4691063"/>
          <p14:tracePt t="34956" x="7772400" y="4630738"/>
          <p14:tracePt t="34964" x="7780338" y="4589463"/>
          <p14:tracePt t="34972" x="7780338" y="4529138"/>
          <p14:tracePt t="34980" x="7780338" y="4470400"/>
          <p14:tracePt t="34988" x="7780338" y="4419600"/>
          <p14:tracePt t="34997" x="7780338" y="4335463"/>
          <p14:tracePt t="35005" x="7780338" y="4284663"/>
          <p14:tracePt t="35013" x="7739063" y="4198938"/>
          <p14:tracePt t="35021" x="7713663" y="4140200"/>
          <p14:tracePt t="35029" x="7653338" y="4046538"/>
          <p14:tracePt t="35038" x="7586663" y="3962400"/>
          <p14:tracePt t="35046" x="7518400" y="3886200"/>
          <p14:tracePt t="35054" x="7459663" y="3810000"/>
          <p14:tracePt t="35062" x="7348538" y="3733800"/>
          <p14:tracePt t="35071" x="7264400" y="3657600"/>
          <p14:tracePt t="35079" x="7154863" y="3614738"/>
          <p14:tracePt t="35087" x="7035800" y="3556000"/>
          <p14:tracePt t="35095" x="6916738" y="3513138"/>
          <p14:tracePt t="35103" x="6781800" y="3454400"/>
          <p14:tracePt t="35112" x="6646863" y="3421063"/>
          <p14:tracePt t="35120" x="6527800" y="3395663"/>
          <p14:tracePt t="35128" x="6367463" y="3378200"/>
          <p14:tracePt t="35136" x="6230938" y="3360738"/>
          <p14:tracePt t="35144" x="6053138" y="3360738"/>
          <p14:tracePt t="35153" x="5900738" y="3360738"/>
          <p14:tracePt t="35161" x="5748338" y="3360738"/>
          <p14:tracePt t="35169" x="5570538" y="3360738"/>
          <p14:tracePt t="35177" x="5410200" y="3378200"/>
          <p14:tracePt t="35185" x="5257800" y="3421063"/>
          <p14:tracePt t="35193" x="5113338" y="3479800"/>
          <p14:tracePt t="35202" x="4986338" y="3522663"/>
          <p14:tracePt t="35210" x="4868863" y="3589338"/>
          <p14:tracePt t="35218" x="4767263" y="3649663"/>
          <p14:tracePt t="35226" x="4673600" y="3733800"/>
          <p14:tracePt t="35234" x="4605338" y="3827463"/>
          <p14:tracePt t="35242" x="4513263" y="3929063"/>
          <p14:tracePt t="35251" x="4452938" y="4030663"/>
          <p14:tracePt t="35259" x="4394200" y="4157663"/>
          <p14:tracePt t="35267" x="4360863" y="4259263"/>
          <p14:tracePt t="35275" x="4335463" y="4376738"/>
          <p14:tracePt t="35284" x="4318000" y="4419600"/>
          <p14:tracePt t="35292" x="4300538" y="4589463"/>
          <p14:tracePt t="35300" x="4300538" y="4673600"/>
          <p14:tracePt t="35308" x="4300538" y="4767263"/>
          <p14:tracePt t="35317" x="4300538" y="4859338"/>
          <p14:tracePt t="35324" x="4300538" y="4960938"/>
          <p14:tracePt t="35333" x="4335463" y="5046663"/>
          <p14:tracePt t="35341" x="4360863" y="5122863"/>
          <p14:tracePt t="35350" x="4411663" y="5199063"/>
          <p14:tracePt t="35357" x="4437063" y="5232400"/>
          <p14:tracePt t="35367" x="4478338" y="5275263"/>
          <p14:tracePt t="35374" x="4529138" y="5316538"/>
          <p14:tracePt t="35383" x="4589463" y="5351463"/>
          <p14:tracePt t="35390" x="4673600" y="5392738"/>
          <p14:tracePt t="35400" x="4724400" y="5392738"/>
          <p14:tracePt t="35406" x="4783138" y="5392738"/>
          <p14:tracePt t="35417" x="4868863" y="5392738"/>
          <p14:tracePt t="35423" x="4945063" y="5392738"/>
          <p14:tracePt t="35433" x="5021263" y="5376863"/>
          <p14:tracePt t="35439" x="5113338" y="5334000"/>
          <p14:tracePt t="35450" x="5199063" y="5291138"/>
          <p14:tracePt t="35455" x="5334000" y="5232400"/>
          <p14:tracePt t="35466" x="5427663" y="5173663"/>
          <p14:tracePt t="35472" x="5511800" y="5138738"/>
          <p14:tracePt t="35483" x="5588000" y="5080000"/>
          <p14:tracePt t="35488" x="5681663" y="5037138"/>
          <p14:tracePt t="35500" x="5707063" y="5003800"/>
          <p14:tracePt t="35505" x="5799138" y="4927600"/>
          <p14:tracePt t="35516" x="5842000" y="4868863"/>
          <p14:tracePt t="35521" x="5884863" y="4792663"/>
          <p14:tracePt t="35533" x="5918200" y="4732338"/>
          <p14:tracePt t="35537" x="5943600" y="4665663"/>
          <p14:tracePt t="35550" x="5976938" y="4589463"/>
          <p14:tracePt t="35554" x="5976938" y="4495800"/>
          <p14:tracePt t="35566" x="5994400" y="4394200"/>
          <p14:tracePt t="35570" x="6002338" y="4300538"/>
          <p14:tracePt t="35583" x="6002338" y="4216400"/>
          <p14:tracePt t="35586" x="6002338" y="4106863"/>
          <p14:tracePt t="35600" x="6002338" y="4021138"/>
          <p14:tracePt t="35603" x="5976938" y="3944938"/>
          <p14:tracePt t="35616" x="5935663" y="3868738"/>
          <p14:tracePt t="35620" x="5875338" y="3827463"/>
          <p14:tracePt t="35634" x="5808663" y="3767138"/>
          <p14:tracePt t="35635" x="5765800" y="3716338"/>
          <p14:tracePt t="35650" x="5689600" y="3690938"/>
          <p14:tracePt t="35652" x="5621338" y="3649663"/>
          <p14:tracePt t="35667" x="5554663" y="3614738"/>
          <p14:tracePt t="35669" x="5486400" y="3589338"/>
          <p14:tracePt t="35683" x="5427663" y="3573463"/>
          <p14:tracePt t="35685" x="5351463" y="3538538"/>
          <p14:tracePt t="35700" x="5257800" y="3538538"/>
          <p14:tracePt t="35702" x="5181600" y="3522663"/>
          <p14:tracePt t="35717" x="5113338" y="3522663"/>
          <p14:tracePt t="35718" x="5021263" y="3522663"/>
          <p14:tracePt t="35733" x="4945063" y="3522663"/>
          <p14:tracePt t="35735" x="4843463" y="3522663"/>
          <p14:tracePt t="35750" x="4749800" y="3522663"/>
          <p14:tracePt t="35751" x="4673600" y="3538538"/>
          <p14:tracePt t="35759" x="4589463" y="3573463"/>
          <p14:tracePt t="35767" x="4538663" y="3573463"/>
          <p14:tracePt t="35775" x="4411663" y="3614738"/>
          <p14:tracePt t="35783" x="4376738" y="3632200"/>
          <p14:tracePt t="35791" x="4318000" y="3657600"/>
          <p14:tracePt t="35800" x="4241800" y="3690938"/>
          <p14:tracePt t="35807" x="4198938" y="3708400"/>
          <p14:tracePt t="35817" x="4157663" y="3716338"/>
          <p14:tracePt t="35824" x="4122738" y="3733800"/>
          <p14:tracePt t="35833" x="4081463" y="3767138"/>
          <p14:tracePt t="35840" x="4046538" y="3776663"/>
          <p14:tracePt t="35850" x="4021138" y="3810000"/>
          <p14:tracePt t="35857" x="3962400" y="3843338"/>
          <p14:tracePt t="35867" x="3944938" y="3868738"/>
          <p14:tracePt t="35873" x="3911600" y="3903663"/>
          <p14:tracePt t="35883" x="3886200" y="3929063"/>
          <p14:tracePt t="35890" x="3843338" y="4005263"/>
          <p14:tracePt t="35900" x="3827463" y="4021138"/>
          <p14:tracePt t="35906" x="3792538" y="4081463"/>
          <p14:tracePt t="35917" x="3767138" y="4106863"/>
          <p14:tracePt t="35922" x="3751263" y="4157663"/>
          <p14:tracePt t="35933" x="3733800" y="4198938"/>
          <p14:tracePt t="35939" x="3716338" y="4224338"/>
          <p14:tracePt t="35950" x="3690938" y="4275138"/>
          <p14:tracePt t="35955" x="3675063" y="4300538"/>
          <p14:tracePt t="35967" x="3675063" y="4335463"/>
          <p14:tracePt t="35971" x="3657600" y="4360863"/>
          <p14:tracePt t="35983" x="3649663" y="4411663"/>
          <p14:tracePt t="35988" x="3649663" y="4419600"/>
          <p14:tracePt t="36000" x="3632200" y="4452938"/>
          <p14:tracePt t="36004" x="3614738" y="4470400"/>
          <p14:tracePt t="36016" x="3614738" y="4495800"/>
          <p14:tracePt t="36021" x="3598863" y="4513263"/>
          <p14:tracePt t="36033" x="3598863" y="4529138"/>
          <p14:tracePt t="36037" x="3598863" y="4538663"/>
          <p14:tracePt t="36050" x="3589338" y="4538663"/>
          <p14:tracePt t="36053" x="3589338" y="4554538"/>
          <p14:tracePt t="36070" x="3589338" y="4572000"/>
          <p14:tracePt t="36111" x="3589338" y="4589463"/>
          <p14:tracePt t="36233" x="3573463" y="4589463"/>
          <p14:tracePt t="36708" x="3573463" y="4605338"/>
          <p14:tracePt t="36733" x="3573463" y="4614863"/>
          <p14:tracePt t="36741" x="3573463" y="4630738"/>
          <p14:tracePt t="36750" x="3573463" y="4648200"/>
          <p14:tracePt t="36757" x="3573463" y="4665663"/>
          <p14:tracePt t="36774" x="3573463" y="4673600"/>
          <p14:tracePt t="36790" x="3573463" y="4691063"/>
          <p14:tracePt t="36799" x="3573463" y="4706938"/>
          <p14:tracePt t="36815" x="3573463" y="4724400"/>
          <p14:tracePt t="36831" x="3573463" y="4732338"/>
          <p14:tracePt t="36848" x="3573463" y="4749800"/>
          <p14:tracePt t="36856" x="3573463" y="4767263"/>
          <p14:tracePt t="36864" x="3573463" y="4783138"/>
          <p14:tracePt t="36872" x="3573463" y="4792663"/>
          <p14:tracePt t="36881" x="3573463" y="4826000"/>
          <p14:tracePt t="36889" x="3573463" y="4843463"/>
          <p14:tracePt t="36897" x="3573463" y="4884738"/>
          <p14:tracePt t="36905" x="3573463" y="4945063"/>
          <p14:tracePt t="36913" x="3573463" y="4986338"/>
          <p14:tracePt t="36922" x="3573463" y="5021263"/>
          <p14:tracePt t="36930" x="3573463" y="5062538"/>
          <p14:tracePt t="36938" x="3573463" y="5113338"/>
          <p14:tracePt t="36946" x="3589338" y="5156200"/>
          <p14:tracePt t="36954" x="3589338" y="5181600"/>
          <p14:tracePt t="36962" x="3598863" y="5214938"/>
          <p14:tracePt t="36971" x="3614738" y="5232400"/>
          <p14:tracePt t="36979" x="3614738" y="5240338"/>
          <p14:tracePt t="36995" x="3632200" y="5240338"/>
          <p14:tracePt t="37003" x="3632200" y="5257800"/>
          <p14:tracePt t="37061" x="3649663" y="5199063"/>
        </p14:tracePtLst>
      </p14:laserTraceLst>
    </p:ext>
  </p:extLs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CB74401-769C-96F4-9C28-E86A06F49FBF}"/>
              </a:ext>
            </a:extLst>
          </p:cNvPr>
          <p:cNvSpPr>
            <a:spLocks noGrp="1"/>
          </p:cNvSpPr>
          <p:nvPr>
            <p:ph type="title"/>
          </p:nvPr>
        </p:nvSpPr>
        <p:spPr>
          <a:xfrm>
            <a:off x="1885156" y="892177"/>
            <a:ext cx="8421688" cy="1325563"/>
          </a:xfrm>
        </p:spPr>
        <p:txBody>
          <a:bodyPr/>
          <a:lstStyle/>
          <a:p>
            <a:r>
              <a:rPr lang="en-US"/>
              <a:t>THE ABOVE E-COMMERCE WEBSITE BUILT USING</a:t>
            </a:r>
          </a:p>
        </p:txBody>
      </p:sp>
      <p:sp>
        <p:nvSpPr>
          <p:cNvPr id="17" name="Text Placeholder 2">
            <a:extLst>
              <a:ext uri="{FF2B5EF4-FFF2-40B4-BE49-F238E27FC236}">
                <a16:creationId xmlns:a16="http://schemas.microsoft.com/office/drawing/2014/main" id="{3FEE79C2-8214-156D-68E2-ADFAF018D485}"/>
              </a:ext>
            </a:extLst>
          </p:cNvPr>
          <p:cNvSpPr>
            <a:spLocks noGrp="1"/>
          </p:cNvSpPr>
          <p:nvPr>
            <p:ph type="body" idx="1"/>
          </p:nvPr>
        </p:nvSpPr>
        <p:spPr>
          <a:xfrm>
            <a:off x="1739069" y="3108336"/>
            <a:ext cx="1790609" cy="823912"/>
          </a:xfrm>
        </p:spPr>
        <p:txBody>
          <a:bodyPr/>
          <a:lstStyle/>
          <a:p>
            <a:r>
              <a:rPr lang="en-US" sz="1800"/>
              <a:t>MICROSOFT AZURE PLATFORM</a:t>
            </a:r>
          </a:p>
        </p:txBody>
      </p:sp>
      <p:sp>
        <p:nvSpPr>
          <p:cNvPr id="19" name="Text Placeholder 3">
            <a:extLst>
              <a:ext uri="{FF2B5EF4-FFF2-40B4-BE49-F238E27FC236}">
                <a16:creationId xmlns:a16="http://schemas.microsoft.com/office/drawing/2014/main" id="{1F3E780B-8CF5-6BA3-F3AB-44B8034FF562}"/>
              </a:ext>
            </a:extLst>
          </p:cNvPr>
          <p:cNvSpPr>
            <a:spLocks noGrp="1"/>
          </p:cNvSpPr>
          <p:nvPr>
            <p:ph type="body" idx="15"/>
          </p:nvPr>
        </p:nvSpPr>
        <p:spPr>
          <a:xfrm>
            <a:off x="5319367" y="3064615"/>
            <a:ext cx="1397118" cy="823912"/>
          </a:xfrm>
        </p:spPr>
        <p:txBody>
          <a:bodyPr/>
          <a:lstStyle/>
          <a:p>
            <a:r>
              <a:rPr lang="en-US" sz="1400"/>
              <a:t>WORDPRESS</a:t>
            </a:r>
          </a:p>
        </p:txBody>
      </p:sp>
      <p:sp>
        <p:nvSpPr>
          <p:cNvPr id="21" name="Text Placeholder 4">
            <a:extLst>
              <a:ext uri="{FF2B5EF4-FFF2-40B4-BE49-F238E27FC236}">
                <a16:creationId xmlns:a16="http://schemas.microsoft.com/office/drawing/2014/main" id="{E2B949AB-3B67-3020-4B65-F2ACAB6D3396}"/>
              </a:ext>
            </a:extLst>
          </p:cNvPr>
          <p:cNvSpPr>
            <a:spLocks noGrp="1"/>
          </p:cNvSpPr>
          <p:nvPr>
            <p:ph type="body" idx="16"/>
          </p:nvPr>
        </p:nvSpPr>
        <p:spPr>
          <a:xfrm>
            <a:off x="8887174" y="3064615"/>
            <a:ext cx="1240971" cy="823912"/>
          </a:xfrm>
        </p:spPr>
        <p:txBody>
          <a:bodyPr/>
          <a:lstStyle/>
          <a:p>
            <a:r>
              <a:rPr lang="en-US" sz="1400"/>
              <a:t>PAYMENT AND SECURITY PLUGINS</a:t>
            </a:r>
          </a:p>
        </p:txBody>
      </p:sp>
      <p:sp>
        <p:nvSpPr>
          <p:cNvPr id="9" name="Footer Placeholder 8">
            <a:extLst>
              <a:ext uri="{FF2B5EF4-FFF2-40B4-BE49-F238E27FC236}">
                <a16:creationId xmlns:a16="http://schemas.microsoft.com/office/drawing/2014/main" id="{53506B6D-A8B9-C8F7-3E1C-A66F52ECC93B}"/>
              </a:ext>
            </a:extLst>
          </p:cNvPr>
          <p:cNvSpPr>
            <a:spLocks noGrp="1"/>
          </p:cNvSpPr>
          <p:nvPr>
            <p:ph type="ftr" sz="quarter" idx="11"/>
          </p:nvPr>
        </p:nvSpPr>
        <p:spPr>
          <a:xfrm>
            <a:off x="4038600" y="6356350"/>
            <a:ext cx="4114800" cy="365125"/>
          </a:xfrm>
        </p:spPr>
        <p:txBody>
          <a:bodyPr anchor="ctr">
            <a:normAutofit/>
          </a:bodyPr>
          <a:lstStyle/>
          <a:p>
            <a:pPr>
              <a:spcAft>
                <a:spcPts val="600"/>
              </a:spcAft>
            </a:pPr>
            <a:r>
              <a:rPr lang="en-US" dirty="0"/>
              <a:t>FASHION VAULT</a:t>
            </a:r>
          </a:p>
          <a:p>
            <a:pPr>
              <a:spcAft>
                <a:spcPts val="600"/>
              </a:spcAft>
            </a:pPr>
            <a:endParaRPr lang="en-US" dirty="0"/>
          </a:p>
        </p:txBody>
      </p:sp>
      <p:sp>
        <p:nvSpPr>
          <p:cNvPr id="10" name="Slide Number Placeholder 9">
            <a:extLst>
              <a:ext uri="{FF2B5EF4-FFF2-40B4-BE49-F238E27FC236}">
                <a16:creationId xmlns:a16="http://schemas.microsoft.com/office/drawing/2014/main" id="{36C4C883-D9A2-0940-6F39-B25E013610B7}"/>
              </a:ext>
            </a:extLst>
          </p:cNvPr>
          <p:cNvSpPr>
            <a:spLocks noGrp="1"/>
          </p:cNvSpPr>
          <p:nvPr>
            <p:ph type="sldNum" sz="quarter" idx="12"/>
          </p:nvPr>
        </p:nvSpPr>
        <p:spPr>
          <a:xfrm>
            <a:off x="8610600" y="6356350"/>
            <a:ext cx="2743200" cy="365125"/>
          </a:xfrm>
        </p:spPr>
        <p:txBody>
          <a:bodyPr anchor="ctr">
            <a:normAutofit/>
          </a:bodyPr>
          <a:lstStyle/>
          <a:p>
            <a:pPr>
              <a:spcAft>
                <a:spcPts val="600"/>
              </a:spcAft>
            </a:pPr>
            <a:fld id="{B5CEABB6-07DC-46E8-9B57-56EC44A396E5}" type="slidenum">
              <a:rPr lang="en-US" smtClean="0"/>
              <a:pPr>
                <a:spcAft>
                  <a:spcPts val="600"/>
                </a:spcAft>
              </a:pPr>
              <a:t>14</a:t>
            </a:fld>
            <a:endParaRPr lang="en-US"/>
          </a:p>
        </p:txBody>
      </p:sp>
      <p:pic>
        <p:nvPicPr>
          <p:cNvPr id="5" name="Audio 4">
            <a:hlinkClick r:id="" action="ppaction://media"/>
            <a:extLst>
              <a:ext uri="{FF2B5EF4-FFF2-40B4-BE49-F238E27FC236}">
                <a16:creationId xmlns:a16="http://schemas.microsoft.com/office/drawing/2014/main" id="{ABFEA085-D387-06BB-64B7-E533AA8BB221}"/>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805131709"/>
      </p:ext>
    </p:extLst>
  </p:cSld>
  <p:clrMapOvr>
    <a:masterClrMapping/>
  </p:clrMapOvr>
  <mc:AlternateContent xmlns:mc="http://schemas.openxmlformats.org/markup-compatibility/2006">
    <mc:Choice xmlns:p14="http://schemas.microsoft.com/office/powerpoint/2010/main" Requires="p14">
      <p:transition spd="slow" p14:dur="2000" advTm="37525"/>
    </mc:Choice>
    <mc:Fallback>
      <p:transition spd="slow" advTm="3752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extLst>
    <p:ext uri="{3A86A75C-4F4B-4683-9AE1-C65F6400EC91}">
      <p14:laserTraceLst xmlns:p14="http://schemas.microsoft.com/office/powerpoint/2010/main">
        <p14:tracePtLst>
          <p14:tracePt t="943" x="3589338" y="5199063"/>
          <p14:tracePt t="952" x="3462338" y="5199063"/>
          <p14:tracePt t="960" x="3378200" y="5199063"/>
          <p14:tracePt t="968" x="3284538" y="5199063"/>
          <p14:tracePt t="976" x="3182938" y="5181600"/>
          <p14:tracePt t="985" x="3106738" y="5156200"/>
          <p14:tracePt t="993" x="3014663" y="5113338"/>
          <p14:tracePt t="1001" x="2928938" y="5062538"/>
          <p14:tracePt t="1009" x="2827338" y="5003800"/>
          <p14:tracePt t="1017" x="2633663" y="4868863"/>
          <p14:tracePt t="1025" x="2387600" y="4691063"/>
          <p14:tracePt t="1034" x="2125663" y="4495800"/>
          <p14:tracePt t="1042" x="1811338" y="4275138"/>
          <p14:tracePt t="1050" x="1506538" y="4021138"/>
          <p14:tracePt t="1058" x="1168400" y="3751263"/>
          <p14:tracePt t="1066" x="855663" y="3522663"/>
          <p14:tracePt t="1075" x="525463" y="3302000"/>
          <p14:tracePt t="1083" x="211138" y="3124200"/>
          <p14:tracePt t="1091" x="93663" y="3065463"/>
          <p14:tracePt t="1249" x="42863" y="3378200"/>
          <p14:tracePt t="1255" x="93663" y="3479800"/>
          <p14:tracePt t="1264" x="195263" y="3649663"/>
          <p14:tracePt t="1271" x="296863" y="3827463"/>
          <p14:tracePt t="1280" x="373063" y="3987800"/>
          <p14:tracePt t="1288" x="465138" y="4157663"/>
          <p14:tracePt t="1296" x="541338" y="4275138"/>
          <p14:tracePt t="1304" x="550863" y="4335463"/>
          <p14:tracePt t="1312" x="609600" y="4411663"/>
          <p14:tracePt t="1320" x="660400" y="4478338"/>
          <p14:tracePt t="1329" x="685800" y="4529138"/>
          <p14:tracePt t="1337" x="703263" y="4554538"/>
          <p14:tracePt t="1345" x="719138" y="4572000"/>
          <p14:tracePt t="1353" x="719138" y="4589463"/>
          <p14:tracePt t="1361" x="728663" y="4589463"/>
          <p14:tracePt t="1370" x="728663" y="4605338"/>
          <p14:tracePt t="1541" x="744538" y="4605338"/>
          <p14:tracePt t="1550" x="762000" y="4605338"/>
          <p14:tracePt t="1558" x="804863" y="4614863"/>
          <p14:tracePt t="1566" x="863600" y="4630738"/>
          <p14:tracePt t="1574" x="939800" y="4648200"/>
          <p14:tracePt t="1582" x="1016000" y="4673600"/>
          <p14:tracePt t="1591" x="1117600" y="4691063"/>
          <p14:tracePt t="1599" x="1236663" y="4706938"/>
          <p14:tracePt t="1607" x="1371600" y="4724400"/>
          <p14:tracePt t="1616" x="1506538" y="4724400"/>
          <p14:tracePt t="1623" x="1643063" y="4724400"/>
          <p14:tracePt t="1632" x="1795463" y="4724400"/>
          <p14:tracePt t="1640" x="1930400" y="4724400"/>
          <p14:tracePt t="1649" x="2074863" y="4724400"/>
          <p14:tracePt t="1656" x="2243138" y="4724400"/>
          <p14:tracePt t="1665" x="2379663" y="4706938"/>
          <p14:tracePt t="1673" x="2420938" y="4691063"/>
          <p14:tracePt t="1681" x="2506663" y="4691063"/>
          <p14:tracePt t="1689" x="2616200" y="4673600"/>
          <p14:tracePt t="1698" x="2674938" y="4665663"/>
          <p14:tracePt t="1705" x="2735263" y="4648200"/>
          <p14:tracePt t="1713" x="2760663" y="4648200"/>
          <p14:tracePt t="1722" x="2811463" y="4630738"/>
          <p14:tracePt t="1730" x="2827338" y="4614863"/>
          <p14:tracePt t="1738" x="2852738" y="4605338"/>
          <p14:tracePt t="1746" x="2887663" y="4589463"/>
          <p14:tracePt t="1754" x="2895600" y="4572000"/>
          <p14:tracePt t="1762" x="2913063" y="4554538"/>
          <p14:tracePt t="1771" x="2946400" y="4538663"/>
          <p14:tracePt t="1779" x="2971800" y="4529138"/>
          <p14:tracePt t="1787" x="3005138" y="4495800"/>
          <p14:tracePt t="1795" x="3081338" y="4470400"/>
          <p14:tracePt t="1804" x="3106738" y="4437063"/>
          <p14:tracePt t="1812" x="3167063" y="4394200"/>
          <p14:tracePt t="1820" x="3208338" y="4351338"/>
          <p14:tracePt t="1828" x="3284538" y="4284663"/>
          <p14:tracePt t="1836" x="3360738" y="4216400"/>
          <p14:tracePt t="1845" x="3436938" y="4140200"/>
          <p14:tracePt t="1853" x="3522663" y="4030663"/>
          <p14:tracePt t="1861" x="3589338" y="3944938"/>
          <p14:tracePt t="1869" x="3657600" y="3868738"/>
          <p14:tracePt t="1877" x="3690938" y="3827463"/>
          <p14:tracePt t="1885" x="3733800" y="3776663"/>
          <p14:tracePt t="1893" x="3776663" y="3716338"/>
          <p14:tracePt t="1902" x="3792538" y="3690938"/>
          <p14:tracePt t="1910" x="3827463" y="3649663"/>
          <p14:tracePt t="1918" x="3827463" y="3614738"/>
          <p14:tracePt t="1926" x="3843338" y="3556000"/>
          <p14:tracePt t="1935" x="3843338" y="3513138"/>
          <p14:tracePt t="1943" x="3843338" y="3479800"/>
          <p14:tracePt t="1951" x="3843338" y="3454400"/>
          <p14:tracePt t="1959" x="3810000" y="3395663"/>
          <p14:tracePt t="1967" x="3776663" y="3378200"/>
          <p14:tracePt t="1976" x="3751263" y="3344863"/>
          <p14:tracePt t="1984" x="3708400" y="3319463"/>
          <p14:tracePt t="1992" x="3649663" y="3284538"/>
          <p14:tracePt t="2000" x="3614738" y="3268663"/>
          <p14:tracePt t="2008" x="3573463" y="3268663"/>
          <p14:tracePt t="2016" x="3479800" y="3259138"/>
          <p14:tracePt t="2025" x="3403600" y="3259138"/>
          <p14:tracePt t="2033" x="3344863" y="3259138"/>
          <p14:tracePt t="2041" x="3335338" y="3259138"/>
          <p14:tracePt t="2049" x="3208338" y="3259138"/>
          <p14:tracePt t="2057" x="3149600" y="3259138"/>
          <p14:tracePt t="2066" x="3090863" y="3284538"/>
          <p14:tracePt t="2074" x="3005138" y="3335338"/>
          <p14:tracePt t="2082" x="2946400" y="3360738"/>
          <p14:tracePt t="2090" x="2870200" y="3421063"/>
          <p14:tracePt t="2099" x="2794000" y="3479800"/>
          <p14:tracePt t="2107" x="2735263" y="3556000"/>
          <p14:tracePt t="2116" x="2692400" y="3632200"/>
          <p14:tracePt t="2123" x="2616200" y="3716338"/>
          <p14:tracePt t="2133" x="2557463" y="3827463"/>
          <p14:tracePt t="2139" x="2522538" y="3911600"/>
          <p14:tracePt t="2149" x="2481263" y="4005263"/>
          <p14:tracePt t="2156" x="2438400" y="4097338"/>
          <p14:tracePt t="2166" x="2405063" y="4165600"/>
          <p14:tracePt t="2172" x="2405063" y="4216400"/>
          <p14:tracePt t="2182" x="2387600" y="4275138"/>
          <p14:tracePt t="2189" x="2379663" y="4335463"/>
          <p14:tracePt t="2199" x="2362200" y="4394200"/>
          <p14:tracePt t="2205" x="2362200" y="4437063"/>
          <p14:tracePt t="2216" x="2362200" y="4478338"/>
          <p14:tracePt t="2221" x="2362200" y="4513263"/>
          <p14:tracePt t="2232" x="2362200" y="4538663"/>
          <p14:tracePt t="2238" x="2362200" y="4554538"/>
          <p14:tracePt t="2249" x="2362200" y="4572000"/>
          <p14:tracePt t="2254" x="2362200" y="4589463"/>
          <p14:tracePt t="2278" x="2362200" y="4605338"/>
          <p14:tracePt t="2303" x="2379663" y="4605338"/>
          <p14:tracePt t="3433" x="2405063" y="4589463"/>
          <p14:tracePt t="3442" x="2438400" y="4572000"/>
          <p14:tracePt t="3450" x="2497138" y="4554538"/>
          <p14:tracePt t="3458" x="2557463" y="4538663"/>
          <p14:tracePt t="3466" x="2616200" y="4513263"/>
          <p14:tracePt t="3474" x="2700338" y="4478338"/>
          <p14:tracePt t="3483" x="2827338" y="4452938"/>
          <p14:tracePt t="3491" x="2954338" y="4411663"/>
          <p14:tracePt t="3499" x="3106738" y="4360863"/>
          <p14:tracePt t="3507" x="3259138" y="4318000"/>
          <p14:tracePt t="3516" x="3436938" y="4275138"/>
          <p14:tracePt t="3523" x="3614738" y="4216400"/>
          <p14:tracePt t="3532" x="3792538" y="4140200"/>
          <p14:tracePt t="3540" x="3970338" y="4097338"/>
          <p14:tracePt t="3549" x="4157663" y="4021138"/>
          <p14:tracePt t="3556" x="4335463" y="3962400"/>
          <p14:tracePt t="3565" x="4495800" y="3886200"/>
          <p14:tracePt t="3573" x="4665663" y="3792538"/>
          <p14:tracePt t="3582" x="4826000" y="3733800"/>
          <p14:tracePt t="3589" x="4986338" y="3649663"/>
          <p14:tracePt t="3597" x="5122863" y="3589338"/>
          <p14:tracePt t="3606" x="5257800" y="3538538"/>
          <p14:tracePt t="3613" x="5376863" y="3497263"/>
          <p14:tracePt t="3622" x="5427663" y="3479800"/>
          <p14:tracePt t="3630" x="5588000" y="3403600"/>
          <p14:tracePt t="3638" x="5630863" y="3395663"/>
          <p14:tracePt t="3646" x="5740400" y="3344863"/>
          <p14:tracePt t="3654" x="5765800" y="3335338"/>
          <p14:tracePt t="3663" x="5875338" y="3284538"/>
          <p14:tracePt t="3671" x="5900738" y="3268663"/>
          <p14:tracePt t="3679" x="5961063" y="3259138"/>
          <p14:tracePt t="3687" x="6037263" y="3225800"/>
          <p14:tracePt t="3696" x="6062663" y="3208338"/>
          <p14:tracePt t="3704" x="6113463" y="3200400"/>
          <p14:tracePt t="3712" x="6172200" y="3200400"/>
          <p14:tracePt t="3720" x="6215063" y="3182938"/>
          <p14:tracePt t="3728" x="6248400" y="3182938"/>
          <p14:tracePt t="3736" x="6291263" y="3182938"/>
          <p14:tracePt t="3745" x="6316663" y="3182938"/>
          <p14:tracePt t="3753" x="6350000" y="3182938"/>
          <p14:tracePt t="3761" x="6383338" y="3182938"/>
          <p14:tracePt t="3769" x="6392863" y="3182938"/>
          <p14:tracePt t="3777" x="6408738" y="3182938"/>
          <p14:tracePt t="3786" x="6426200" y="3182938"/>
          <p14:tracePt t="3818" x="6443663" y="3200400"/>
          <p14:tracePt t="3925" x="6443663" y="3208338"/>
          <p14:tracePt t="3974" x="6443663" y="3225800"/>
          <p14:tracePt t="3982" x="6443663" y="3259138"/>
          <p14:tracePt t="3990" x="6443663" y="3268663"/>
          <p14:tracePt t="4007" x="6443663" y="3302000"/>
          <p14:tracePt t="4023" x="6443663" y="3319463"/>
          <p14:tracePt t="4039" x="6443663" y="3335338"/>
          <p14:tracePt t="4072" x="6443663" y="3344863"/>
          <p14:tracePt t="4490" x="6451600" y="3344863"/>
          <p14:tracePt t="4499" x="6502400" y="3344863"/>
          <p14:tracePt t="4506" x="6570663" y="3344863"/>
          <p14:tracePt t="4515" x="6637338" y="3335338"/>
          <p14:tracePt t="4523" x="6764338" y="3319463"/>
          <p14:tracePt t="4532" x="6916738" y="3284538"/>
          <p14:tracePt t="4539" x="7069138" y="3259138"/>
          <p14:tracePt t="4548" x="7231063" y="3225800"/>
          <p14:tracePt t="4555" x="7408863" y="3200400"/>
          <p14:tracePt t="4564" x="7586663" y="3182938"/>
          <p14:tracePt t="4572" x="7739063" y="3182938"/>
          <p14:tracePt t="4580" x="7891463" y="3182938"/>
          <p14:tracePt t="4588" x="8051800" y="3182938"/>
          <p14:tracePt t="4596" x="8161338" y="3182938"/>
          <p14:tracePt t="4605" x="8204200" y="3182938"/>
          <p14:tracePt t="4613" x="8382000" y="3182938"/>
          <p14:tracePt t="4621" x="8424863" y="3182938"/>
          <p14:tracePt t="4629" x="8501063" y="3182938"/>
          <p14:tracePt t="4637" x="8559800" y="3200400"/>
          <p14:tracePt t="4646" x="8618538" y="3208338"/>
          <p14:tracePt t="4654" x="8678863" y="3225800"/>
          <p14:tracePt t="4662" x="8729663" y="3243263"/>
          <p14:tracePt t="4670" x="8788400" y="3284538"/>
          <p14:tracePt t="4678" x="8813800" y="3284538"/>
          <p14:tracePt t="4687" x="8890000" y="3335338"/>
          <p14:tracePt t="4695" x="8932863" y="3360738"/>
          <p14:tracePt t="4703" x="8983663" y="3403600"/>
          <p14:tracePt t="4711" x="9024938" y="3454400"/>
          <p14:tracePt t="4719" x="9085263" y="3497263"/>
          <p14:tracePt t="4728" x="9144000" y="3538538"/>
          <p14:tracePt t="4736" x="9202738" y="3598863"/>
          <p14:tracePt t="4744" x="9237663" y="3632200"/>
          <p14:tracePt t="4752" x="9321800" y="3708400"/>
          <p14:tracePt t="4760" x="9339263" y="3733800"/>
          <p14:tracePt t="4768" x="9380538" y="3776663"/>
          <p14:tracePt t="4777" x="9431338" y="3827463"/>
          <p14:tracePt t="4785" x="9456738" y="3868738"/>
          <p14:tracePt t="4793" x="9491663" y="3886200"/>
          <p14:tracePt t="4801" x="9499600" y="3903663"/>
          <p14:tracePt t="4809" x="9517063" y="3911600"/>
          <p14:tracePt t="4817" x="9517063" y="3929063"/>
          <p14:tracePt t="4834" x="9532938" y="3929063"/>
          <p14:tracePt t="4842" x="9532938" y="3944938"/>
          <p14:tracePt t="4875" x="9532938" y="3962400"/>
          <p14:tracePt t="4908" x="9532938" y="3970338"/>
          <p14:tracePt t="4924" x="9532938" y="3987800"/>
          <p14:tracePt t="7430" x="9517063" y="3987800"/>
          <p14:tracePt t="7438" x="9440863" y="3962400"/>
          <p14:tracePt t="7447" x="9339263" y="3929063"/>
          <p14:tracePt t="7455" x="9245600" y="3903663"/>
          <p14:tracePt t="7463" x="9161463" y="3886200"/>
          <p14:tracePt t="7471" x="9050338" y="3868738"/>
          <p14:tracePt t="7479" x="8948738" y="3852863"/>
          <p14:tracePt t="7488" x="8813800" y="3843338"/>
          <p14:tracePt t="7496" x="8669338" y="3843338"/>
          <p14:tracePt t="7504" x="8339138" y="3827463"/>
          <p14:tracePt t="7512" x="7975600" y="3827463"/>
          <p14:tracePt t="7520" x="7561263" y="3827463"/>
          <p14:tracePt t="7529" x="7145338" y="3827463"/>
          <p14:tracePt t="7537" x="6705600" y="3827463"/>
          <p14:tracePt t="7545" x="6248400" y="3827463"/>
          <p14:tracePt t="7553" x="5783263" y="3827463"/>
          <p14:tracePt t="7561" x="5334000" y="3827463"/>
          <p14:tracePt t="7570" x="4902200" y="3827463"/>
          <p14:tracePt t="7577" x="4513263" y="3827463"/>
          <p14:tracePt t="7586" x="4157663" y="3827463"/>
          <p14:tracePt t="7594" x="4005263" y="3827463"/>
          <p14:tracePt t="7602" x="3716338" y="3827463"/>
          <p14:tracePt t="7610" x="3454400" y="3827463"/>
          <p14:tracePt t="7618" x="3259138" y="3827463"/>
          <p14:tracePt t="7627" x="3081338" y="3852863"/>
          <p14:tracePt t="7635" x="3014663" y="3868738"/>
          <p14:tracePt t="7643" x="2895600" y="3903663"/>
          <p14:tracePt t="7652" x="2811463" y="3911600"/>
          <p14:tracePt t="7660" x="2735263" y="3944938"/>
          <p14:tracePt t="7668" x="2674938" y="3962400"/>
          <p14:tracePt t="7676" x="2633663" y="3970338"/>
          <p14:tracePt t="7684" x="2598738" y="3987800"/>
          <p14:tracePt t="7692" x="2582863" y="4021138"/>
          <p14:tracePt t="7701" x="2557463" y="4030663"/>
          <p14:tracePt t="7709" x="2522538" y="4046538"/>
          <p14:tracePt t="7717" x="2463800" y="4097338"/>
          <p14:tracePt t="7725" x="2438400" y="4106863"/>
          <p14:tracePt t="7734" x="2405063" y="4122738"/>
          <p14:tracePt t="7742" x="2362200" y="4157663"/>
          <p14:tracePt t="7750" x="2328863" y="4183063"/>
          <p14:tracePt t="7758" x="2286000" y="4198938"/>
          <p14:tracePt t="7766" x="2243138" y="4216400"/>
          <p14:tracePt t="7775" x="2209800" y="4241800"/>
          <p14:tracePt t="7783" x="2184400" y="4259263"/>
          <p14:tracePt t="7791" x="2133600" y="4275138"/>
          <p14:tracePt t="7799" x="2125663" y="4275138"/>
          <p14:tracePt t="7807" x="2108200" y="4284663"/>
          <p14:tracePt t="7816" x="2090738" y="4284663"/>
          <p14:tracePt t="7832" x="2074863" y="4300538"/>
          <p14:tracePt t="7849" x="2074863" y="4318000"/>
          <p14:tracePt t="7856" x="2074863" y="4351338"/>
          <p14:tracePt t="7865" x="2074863" y="4360863"/>
          <p14:tracePt t="7873" x="2074863" y="4394200"/>
          <p14:tracePt t="7881" x="2074863" y="4419600"/>
          <p14:tracePt t="7889" x="2074863" y="4478338"/>
          <p14:tracePt t="7897" x="2108200" y="4513263"/>
          <p14:tracePt t="7905" x="2133600" y="4572000"/>
          <p14:tracePt t="7913" x="2184400" y="4614863"/>
          <p14:tracePt t="7922" x="2243138" y="4673600"/>
          <p14:tracePt t="7930" x="2303463" y="4724400"/>
          <p14:tracePt t="7938" x="2362200" y="4767263"/>
          <p14:tracePt t="7946" x="2438400" y="4808538"/>
          <p14:tracePt t="7954" x="2506663" y="4826000"/>
          <p14:tracePt t="7963" x="2598738" y="4859338"/>
          <p14:tracePt t="7971" x="2717800" y="4859338"/>
          <p14:tracePt t="7979" x="2827338" y="4859338"/>
          <p14:tracePt t="7987" x="2954338" y="4859338"/>
          <p14:tracePt t="7995" x="3090863" y="4859338"/>
          <p14:tracePt t="8003" x="3225800" y="4859338"/>
          <p14:tracePt t="8012" x="3360738" y="4859338"/>
          <p14:tracePt t="8020" x="3497263" y="4859338"/>
          <p14:tracePt t="8028" x="3649663" y="4843463"/>
          <p14:tracePt t="8036" x="3776663" y="4808538"/>
          <p14:tracePt t="8044" x="3903663" y="4783138"/>
          <p14:tracePt t="8053" x="4030663" y="4749800"/>
          <p14:tracePt t="8061" x="4122738" y="4706938"/>
          <p14:tracePt t="8069" x="4157663" y="4691063"/>
          <p14:tracePt t="8077" x="4300538" y="4630738"/>
          <p14:tracePt t="8086" x="4376738" y="4572000"/>
          <p14:tracePt t="8094" x="4411663" y="4554538"/>
          <p14:tracePt t="8102" x="4495800" y="4470400"/>
          <p14:tracePt t="8110" x="4554538" y="4411663"/>
          <p14:tracePt t="8118" x="4605338" y="4376738"/>
          <p14:tracePt t="8126" x="4648200" y="4300538"/>
          <p14:tracePt t="8135" x="4691063" y="4224338"/>
          <p14:tracePt t="8143" x="4732338" y="4165600"/>
          <p14:tracePt t="8151" x="4783138" y="4097338"/>
          <p14:tracePt t="8159" x="4808538" y="4021138"/>
          <p14:tracePt t="8167" x="4826000" y="3987800"/>
          <p14:tracePt t="8175" x="4868863" y="3868738"/>
          <p14:tracePt t="8184" x="4884738" y="3843338"/>
          <p14:tracePt t="8192" x="4919663" y="3716338"/>
          <p14:tracePt t="8200" x="4927600" y="3657600"/>
          <p14:tracePt t="8208" x="4945063" y="3573463"/>
          <p14:tracePt t="8216" x="4945063" y="3462338"/>
          <p14:tracePt t="8225" x="4945063" y="3268663"/>
          <p14:tracePt t="8233" x="4945063" y="3090863"/>
          <p14:tracePt t="8241" x="4919663" y="2887663"/>
          <p14:tracePt t="8249" x="4859338" y="2692400"/>
          <p14:tracePt t="8257" x="4783138" y="2446338"/>
          <p14:tracePt t="8266" x="4706938" y="2192338"/>
          <p14:tracePt t="8274" x="4648200" y="2074863"/>
          <p14:tracePt t="8282" x="4538663" y="1871663"/>
          <p14:tracePt t="8290" x="4419600" y="1658938"/>
          <p14:tracePt t="8299" x="4284663" y="1506538"/>
          <p14:tracePt t="8307" x="4140200" y="1346200"/>
          <p14:tracePt t="8316" x="4021138" y="1211263"/>
          <p14:tracePt t="8323" x="3868738" y="1109663"/>
          <p14:tracePt t="8332" x="3716338" y="1016000"/>
          <p14:tracePt t="8339" x="3589338" y="957263"/>
          <p14:tracePt t="8349" x="3421063" y="922338"/>
          <p14:tracePt t="8356" x="3167063" y="914400"/>
          <p14:tracePt t="8366" x="2954338" y="914400"/>
          <p14:tracePt t="8372" x="2760663" y="939800"/>
          <p14:tracePt t="8382" x="2506663" y="1092200"/>
          <p14:tracePt t="8389" x="2243138" y="1287463"/>
          <p14:tracePt t="8399" x="1938338" y="1541463"/>
          <p14:tracePt t="8405" x="1676400" y="1795463"/>
          <p14:tracePt t="8416" x="1389063" y="2074863"/>
          <p14:tracePt t="8421" x="1150938" y="2344738"/>
          <p14:tracePt t="8432" x="922338" y="2633663"/>
          <p14:tracePt t="8438" x="728663" y="2870200"/>
          <p14:tracePt t="8449" x="584200" y="3124200"/>
          <p14:tracePt t="8454" x="508000" y="3243263"/>
          <p14:tracePt t="8466" x="406400" y="3454400"/>
          <p14:tracePt t="8470" x="296863" y="3657600"/>
          <p14:tracePt t="8482" x="236538" y="3868738"/>
          <p14:tracePt t="8487" x="152400" y="4224338"/>
          <p14:tracePt t="8499" x="152400" y="4318000"/>
          <p14:tracePt t="8503" x="134938" y="4529138"/>
          <p14:tracePt t="8516" x="134938" y="4724400"/>
          <p14:tracePt t="8519" x="134938" y="4884738"/>
          <p14:tracePt t="8532" x="152400" y="5037138"/>
          <p14:tracePt t="8536" x="211138" y="5173663"/>
          <p14:tracePt t="8549" x="271463" y="5275263"/>
          <p14:tracePt t="8552" x="347663" y="5351463"/>
          <p14:tracePt t="8566" x="431800" y="5392738"/>
          <p14:tracePt t="8569" x="508000" y="5427663"/>
          <p14:tracePt t="8583" x="627063" y="5435600"/>
          <p14:tracePt t="8585" x="820738" y="5435600"/>
          <p14:tracePt t="8599" x="922338" y="5435600"/>
          <p14:tracePt t="8602" x="1176338" y="5367338"/>
          <p14:tracePt t="8616" x="1371600" y="5257800"/>
          <p14:tracePt t="8618" x="1566863" y="5122863"/>
          <p14:tracePt t="8633" x="1811338" y="4945063"/>
          <p14:tracePt t="8635" x="2032000" y="4767263"/>
          <p14:tracePt t="8649" x="2243138" y="4554538"/>
          <p14:tracePt t="8652" x="2446338" y="4335463"/>
          <p14:tracePt t="8666" x="2522538" y="4216400"/>
          <p14:tracePt t="8668" x="2811463" y="3810000"/>
          <p14:tracePt t="8683" x="2836863" y="3690938"/>
          <p14:tracePt t="8684" x="2946400" y="3454400"/>
          <p14:tracePt t="8699" x="2971800" y="3243263"/>
          <p14:tracePt t="8700" x="2989263" y="3065463"/>
          <p14:tracePt t="8708" x="2989263" y="2913063"/>
          <p14:tracePt t="8716" x="2989263" y="2794000"/>
          <p14:tracePt t="8724" x="2946400" y="2700338"/>
          <p14:tracePt t="8733" x="2852738" y="2633663"/>
          <p14:tracePt t="8741" x="2751138" y="2598738"/>
          <p14:tracePt t="8749" x="2573338" y="2573338"/>
          <p14:tracePt t="8757" x="2420938" y="2573338"/>
          <p14:tracePt t="8766" x="2243138" y="2616200"/>
          <p14:tracePt t="8774" x="2032000" y="2776538"/>
          <p14:tracePt t="8783" x="1795463" y="3005138"/>
          <p14:tracePt t="8790" x="1582738" y="3284538"/>
          <p14:tracePt t="8799" x="1481138" y="3436938"/>
          <p14:tracePt t="8806" x="1312863" y="3716338"/>
          <p14:tracePt t="8816" x="1211263" y="3962400"/>
          <p14:tracePt t="8823" x="1135063" y="4183063"/>
          <p14:tracePt t="8833" x="1092200" y="4394200"/>
          <p14:tracePt t="8839" x="1092200" y="4572000"/>
          <p14:tracePt t="8849" x="1092200" y="4706938"/>
          <p14:tracePt t="8855" x="1109663" y="4792663"/>
          <p14:tracePt t="8866" x="1168400" y="4859338"/>
          <p14:tracePt t="8872" x="1328738" y="4978400"/>
          <p14:tracePt t="8883" x="1481138" y="4986338"/>
          <p14:tracePt t="8888" x="1658938" y="4986338"/>
          <p14:tracePt t="8899" x="1879600" y="4986338"/>
          <p14:tracePt t="8904" x="2108200" y="4978400"/>
          <p14:tracePt t="8916" x="2227263" y="4927600"/>
          <p14:tracePt t="8921" x="2438400" y="4843463"/>
          <p14:tracePt t="8932" x="2641600" y="4749800"/>
          <p14:tracePt t="8937" x="2836863" y="4665663"/>
          <p14:tracePt t="8949" x="3005138" y="4589463"/>
          <p14:tracePt t="8953" x="3048000" y="4554538"/>
          <p14:tracePt t="8966" x="3149600" y="4513263"/>
          <p14:tracePt t="8970" x="3225800" y="4470400"/>
          <p14:tracePt t="8983" x="3284538" y="4419600"/>
          <p14:tracePt t="8987" x="3335338" y="4411663"/>
          <p14:tracePt t="8999" x="3360738" y="4394200"/>
          <p14:tracePt t="9003" x="3378200" y="4376738"/>
          <p14:tracePt t="9019" x="3395663" y="4376738"/>
          <p14:tracePt t="9036" x="3395663" y="4360863"/>
          <p14:tracePt t="18939" x="3395663" y="4300538"/>
          <p14:tracePt t="18952" x="3395663" y="4122738"/>
          <p14:tracePt t="18956" x="3395663" y="3911600"/>
          <p14:tracePt t="18968" x="3421063" y="3632200"/>
          <p14:tracePt t="18972" x="3454400" y="3284538"/>
          <p14:tracePt t="18985" x="3497263" y="2928938"/>
          <p14:tracePt t="18988" x="3513138" y="2751138"/>
          <p14:tracePt t="19001" x="3556000" y="2438400"/>
          <p14:tracePt t="19004" x="3598863" y="2209800"/>
          <p14:tracePt t="19018" x="3614738" y="2125663"/>
          <p14:tracePt t="19021" x="3657600" y="1973263"/>
          <p14:tracePt t="19035" x="3675063" y="1854200"/>
          <p14:tracePt t="19038" x="3690938" y="1778000"/>
          <p14:tracePt t="19052" x="3708400" y="1735138"/>
          <p14:tracePt t="19053" x="3716338" y="1701800"/>
          <p14:tracePt t="19061" x="3733800" y="1684338"/>
          <p14:tracePt t="19077" x="3733800" y="1676400"/>
          <p14:tracePt t="19085" x="3751263" y="1676400"/>
          <p14:tracePt t="19200" x="3751263" y="1684338"/>
          <p14:tracePt t="19208" x="3751263" y="1719263"/>
          <p14:tracePt t="19216" x="3751263" y="1735138"/>
          <p14:tracePt t="19224" x="3751263" y="1760538"/>
          <p14:tracePt t="19233" x="3751263" y="1778000"/>
          <p14:tracePt t="19241" x="3751263" y="1795463"/>
          <p14:tracePt t="19249" x="3751263" y="1811338"/>
          <p14:tracePt t="19257" x="3751263" y="1820863"/>
          <p14:tracePt t="19273" x="3751263" y="1836738"/>
          <p14:tracePt t="19306" x="3733800" y="1836738"/>
          <p14:tracePt t="19314" x="3716338" y="1836738"/>
          <p14:tracePt t="19323" x="3708400" y="1836738"/>
          <p14:tracePt t="19331" x="3690938" y="1836738"/>
          <p14:tracePt t="19339" x="3657600" y="1854200"/>
          <p14:tracePt t="19347" x="3649663" y="1854200"/>
          <p14:tracePt t="19355" x="3614738" y="1854200"/>
          <p14:tracePt t="19364" x="3556000" y="1854200"/>
          <p14:tracePt t="19372" x="3497263" y="1871663"/>
          <p14:tracePt t="19380" x="3421063" y="1879600"/>
          <p14:tracePt t="19388" x="3360738" y="1879600"/>
          <p14:tracePt t="19396" x="3284538" y="1897063"/>
          <p14:tracePt t="19404" x="3208338" y="1930400"/>
          <p14:tracePt t="19413" x="3124200" y="1955800"/>
          <p14:tracePt t="19421" x="3030538" y="1998663"/>
          <p14:tracePt t="19429" x="2946400" y="2065338"/>
          <p14:tracePt t="19437" x="2852738" y="2133600"/>
          <p14:tracePt t="19445" x="2692400" y="2303463"/>
          <p14:tracePt t="19454" x="2598738" y="2446338"/>
          <p14:tracePt t="19462" x="2463800" y="2659063"/>
          <p14:tracePt t="19470" x="2379663" y="2870200"/>
          <p14:tracePt t="19478" x="2328863" y="2989263"/>
          <p14:tracePt t="19486" x="2268538" y="3149600"/>
          <p14:tracePt t="19495" x="2209800" y="3360738"/>
          <p14:tracePt t="19503" x="2151063" y="3538538"/>
          <p14:tracePt t="19511" x="2125663" y="3690938"/>
          <p14:tracePt t="19519" x="2125663" y="3852863"/>
          <p14:tracePt t="19527" x="2125663" y="3987800"/>
          <p14:tracePt t="19535" x="2125663" y="4106863"/>
          <p14:tracePt t="19544" x="2125663" y="4216400"/>
          <p14:tracePt t="19552" x="2184400" y="4335463"/>
          <p14:tracePt t="19560" x="2252663" y="4419600"/>
          <p14:tracePt t="19568" x="2344738" y="4495800"/>
          <p14:tracePt t="19576" x="2446338" y="4554538"/>
          <p14:tracePt t="19585" x="2557463" y="4605338"/>
          <p14:tracePt t="19593" x="2674938" y="4630738"/>
          <p14:tracePt t="19601" x="2827338" y="4630738"/>
          <p14:tracePt t="19609" x="2954338" y="4630738"/>
          <p14:tracePt t="19617" x="3200400" y="4605338"/>
          <p14:tracePt t="19626" x="3259138" y="4538663"/>
          <p14:tracePt t="19634" x="3479800" y="4360863"/>
          <p14:tracePt t="19642" x="3538538" y="4275138"/>
          <p14:tracePt t="19650" x="3614738" y="4140200"/>
          <p14:tracePt t="19658" x="3675063" y="3987800"/>
          <p14:tracePt t="19667" x="3733800" y="3843338"/>
          <p14:tracePt t="19675" x="3751263" y="3716338"/>
          <p14:tracePt t="19683" x="3767138" y="3589338"/>
          <p14:tracePt t="19691" x="3767138" y="3538538"/>
          <p14:tracePt t="19700" x="3767138" y="3462338"/>
          <p14:tracePt t="19707" x="3767138" y="3403600"/>
          <p14:tracePt t="19716" x="3767138" y="3360738"/>
          <p14:tracePt t="19724" x="3733800" y="3335338"/>
          <p14:tracePt t="19733" x="3708400" y="3319463"/>
          <p14:tracePt t="19740" x="3657600" y="3302000"/>
          <p14:tracePt t="19750" x="3614738" y="3302000"/>
          <p14:tracePt t="19757" x="3556000" y="3302000"/>
          <p14:tracePt t="19766" x="3513138" y="3302000"/>
          <p14:tracePt t="19773" x="3454400" y="3360738"/>
          <p14:tracePt t="19783" x="3395663" y="3421063"/>
          <p14:tracePt t="19789" x="3344863" y="3497263"/>
          <p14:tracePt t="19799" x="3302000" y="3573463"/>
          <p14:tracePt t="19806" x="3284538" y="3614738"/>
          <p14:tracePt t="19816" x="3225800" y="3751263"/>
          <p14:tracePt t="19822" x="3225800" y="3792538"/>
          <p14:tracePt t="19833" x="3208338" y="3852863"/>
          <p14:tracePt t="19838" x="3208338" y="3911600"/>
          <p14:tracePt t="19849" x="3208338" y="3944938"/>
          <p14:tracePt t="19855" x="3208338" y="3987800"/>
          <p14:tracePt t="19866" x="3208338" y="4021138"/>
          <p14:tracePt t="19871" x="3208338" y="4030663"/>
          <p14:tracePt t="19883" x="3225800" y="4046538"/>
          <p14:tracePt t="19887" x="3243263" y="4064000"/>
          <p14:tracePt t="19899" x="3259138" y="4064000"/>
          <p14:tracePt t="19904" x="3268663" y="4064000"/>
          <p14:tracePt t="19916" x="3268663" y="4081463"/>
          <p14:tracePt t="19920" x="3284538" y="4081463"/>
          <p14:tracePt t="19933" x="3302000" y="4081463"/>
          <p14:tracePt t="19953" x="3319463" y="4081463"/>
          <p14:tracePt t="23919" x="3302000" y="4081463"/>
          <p14:tracePt t="23923" x="3284538" y="4081463"/>
          <p14:tracePt t="23939" x="3268663" y="4081463"/>
          <p14:tracePt t="23952" x="3259138" y="4081463"/>
          <p14:tracePt t="23954" x="3259138" y="4097338"/>
          <p14:tracePt t="23968" x="3243263" y="4097338"/>
          <p14:tracePt t="23971" x="3225800" y="4097338"/>
          <p14:tracePt t="23984" x="3208338" y="4106863"/>
          <p14:tracePt t="24001" x="3200400" y="4106863"/>
          <p14:tracePt t="24003" x="3200400" y="4122738"/>
          <p14:tracePt t="24018" x="3182938" y="4122738"/>
          <p14:tracePt t="24019" x="3182938" y="4140200"/>
          <p14:tracePt t="24044" x="3167063" y="4157663"/>
          <p14:tracePt t="24068" x="3167063" y="4165600"/>
          <p14:tracePt t="24100" x="3167063" y="4183063"/>
          <p14:tracePt t="24125" x="3182938" y="4198938"/>
          <p14:tracePt t="24133" x="3200400" y="4198938"/>
          <p14:tracePt t="24141" x="3200400" y="4216400"/>
          <p14:tracePt t="24150" x="3208338" y="4216400"/>
          <p14:tracePt t="24157" x="3225800" y="4224338"/>
          <p14:tracePt t="24166" x="3243263" y="4224338"/>
          <p14:tracePt t="24174" x="3259138" y="4241800"/>
          <p14:tracePt t="24183" x="3268663" y="4241800"/>
          <p14:tracePt t="24190" x="3284538" y="4259263"/>
          <p14:tracePt t="24200" x="3302000" y="4259263"/>
          <p14:tracePt t="24207" x="3319463" y="4259263"/>
          <p14:tracePt t="24216" x="3344863" y="4259263"/>
          <p14:tracePt t="24223" x="3360738" y="4259263"/>
          <p14:tracePt t="24231" x="3378200" y="4259263"/>
          <p14:tracePt t="24239" x="3395663" y="4259263"/>
          <p14:tracePt t="24248" x="3403600" y="4259263"/>
          <p14:tracePt t="24256" x="3421063" y="4259263"/>
          <p14:tracePt t="24264" x="3436938" y="4241800"/>
          <p14:tracePt t="24272" x="3454400" y="4224338"/>
          <p14:tracePt t="24280" x="3462338" y="4224338"/>
          <p14:tracePt t="24289" x="3479800" y="4216400"/>
          <p14:tracePt t="24297" x="3497263" y="4198938"/>
          <p14:tracePt t="24305" x="3513138" y="4198938"/>
          <p14:tracePt t="24313" x="3522663" y="4165600"/>
          <p14:tracePt t="24321" x="3538538" y="4165600"/>
          <p14:tracePt t="24330" x="3556000" y="4157663"/>
          <p14:tracePt t="24338" x="3556000" y="4140200"/>
          <p14:tracePt t="24346" x="3589338" y="4106863"/>
          <p14:tracePt t="24354" x="3598863" y="4106863"/>
          <p14:tracePt t="24362" x="3614738" y="4081463"/>
          <p14:tracePt t="24371" x="3632200" y="4081463"/>
          <p14:tracePt t="24379" x="3649663" y="4046538"/>
          <p14:tracePt t="24387" x="3657600" y="4046538"/>
          <p14:tracePt t="24403" x="3675063" y="4021138"/>
          <p14:tracePt t="24436" x="3690938" y="4005263"/>
          <p14:tracePt t="24501" x="3690938" y="3987800"/>
          <p14:tracePt t="24518" x="3690938" y="3970338"/>
          <p14:tracePt t="24526" x="3690938" y="3944938"/>
          <p14:tracePt t="24534" x="3690938" y="3929063"/>
          <p14:tracePt t="24542" x="3690938" y="3911600"/>
          <p14:tracePt t="24551" x="3675063" y="3903663"/>
          <p14:tracePt t="24559" x="3675063" y="3886200"/>
          <p14:tracePt t="24567" x="3675063" y="3868738"/>
          <p14:tracePt t="24575" x="3675063" y="3852863"/>
          <p14:tracePt t="24584" x="3657600" y="3852863"/>
          <p14:tracePt t="24592" x="3657600" y="3843338"/>
          <p14:tracePt t="24616" x="3657600" y="3827463"/>
          <p14:tracePt t="24633" x="3649663" y="3827463"/>
          <p14:tracePt t="24674" x="3632200" y="3827463"/>
          <p14:tracePt t="24683" x="3632200" y="3810000"/>
          <p14:tracePt t="24690" x="3614738" y="3810000"/>
          <p14:tracePt t="24699" x="3598863" y="3810000"/>
          <p14:tracePt t="24706" x="3589338" y="3810000"/>
          <p14:tracePt t="24714" x="3556000" y="3810000"/>
          <p14:tracePt t="24723" x="3522663" y="3810000"/>
          <p14:tracePt t="24731" x="3479800" y="3810000"/>
          <p14:tracePt t="24739" x="3421063" y="3827463"/>
          <p14:tracePt t="24747" x="3335338" y="3852863"/>
          <p14:tracePt t="24755" x="3243263" y="3929063"/>
          <p14:tracePt t="24764" x="3141663" y="4005263"/>
          <p14:tracePt t="24772" x="2989263" y="4097338"/>
          <p14:tracePt t="24780" x="2836863" y="4183063"/>
          <p14:tracePt t="24788" x="2700338" y="4275138"/>
          <p14:tracePt t="24796" x="2557463" y="4360863"/>
          <p14:tracePt t="24804" x="2446338" y="4437063"/>
          <p14:tracePt t="24813" x="2405063" y="4470400"/>
          <p14:tracePt t="24821" x="2328863" y="4529138"/>
          <p14:tracePt t="24829" x="2252663" y="4572000"/>
          <p14:tracePt t="24837" x="2209800" y="4605338"/>
          <p14:tracePt t="24846" x="2184400" y="4630738"/>
          <p14:tracePt t="30153" x="2184400" y="4605338"/>
          <p14:tracePt t="30158" x="2243138" y="4478338"/>
          <p14:tracePt t="30169" x="2303463" y="4318000"/>
          <p14:tracePt t="30174" x="2379663" y="4157663"/>
          <p14:tracePt t="30185" x="2438400" y="4021138"/>
          <p14:tracePt t="30190" x="2506663" y="3886200"/>
          <p14:tracePt t="30201" x="2674938" y="3598863"/>
          <p14:tracePt t="30206" x="2760663" y="3479800"/>
          <p14:tracePt t="30218" x="2928938" y="3268663"/>
          <p14:tracePt t="30223" x="3124200" y="3081338"/>
          <p14:tracePt t="30234" x="3421063" y="2827338"/>
          <p14:tracePt t="30239" x="3614738" y="2735263"/>
          <p14:tracePt t="30251" x="3708400" y="2700338"/>
          <p14:tracePt t="30255" x="3911600" y="2659063"/>
          <p14:tracePt t="30268" x="4081463" y="2641600"/>
          <p14:tracePt t="30272" x="4259263" y="2641600"/>
          <p14:tracePt t="30284" x="4394200" y="2641600"/>
          <p14:tracePt t="30288" x="4529138" y="2659063"/>
          <p14:tracePt t="30301" x="4665663" y="2751138"/>
          <p14:tracePt t="30305" x="4767263" y="2870200"/>
          <p14:tracePt t="30317" x="4960938" y="3090863"/>
          <p14:tracePt t="30321" x="5037138" y="3319463"/>
          <p14:tracePt t="30335" x="5113338" y="3598863"/>
          <p14:tracePt t="30337" x="5156200" y="3929063"/>
          <p14:tracePt t="30351" x="5181600" y="4241800"/>
          <p14:tracePt t="30353" x="5214938" y="4605338"/>
          <p14:tracePt t="30368" x="5214938" y="4927600"/>
          <p14:tracePt t="30370" x="5214938" y="5097463"/>
          <p14:tracePt t="30385" x="5214938" y="5554663"/>
          <p14:tracePt t="30387" x="5173663" y="5681663"/>
          <p14:tracePt t="30402" x="5097463" y="5918200"/>
          <p14:tracePt t="30403" x="5003800" y="6113463"/>
          <p14:tracePt t="30418" x="4902200" y="6307138"/>
          <p14:tracePt t="30419" x="4808538" y="6426200"/>
          <p14:tracePt t="30427" x="4691063" y="6545263"/>
          <p14:tracePt t="30435" x="4605338" y="6621463"/>
          <p14:tracePt t="30444" x="4495800" y="6680200"/>
          <p14:tracePt t="30452" x="4411663" y="6723063"/>
          <p14:tracePt t="30460" x="4284663" y="6723063"/>
          <p14:tracePt t="30468" x="4198938" y="6738938"/>
          <p14:tracePt t="30476" x="4106863" y="6738938"/>
          <p14:tracePt t="30484" x="4005263" y="6723063"/>
          <p14:tracePt t="30492" x="3843338" y="6637338"/>
          <p14:tracePt t="30501" x="3733800" y="6484938"/>
          <p14:tracePt t="30509" x="3649663" y="6291263"/>
          <p14:tracePt t="30517" x="3556000" y="6002338"/>
          <p14:tracePt t="30525" x="3513138" y="5646738"/>
          <p14:tracePt t="30534" x="3479800" y="5300663"/>
          <p14:tracePt t="30541" x="3479800" y="4868863"/>
          <p14:tracePt t="30550" x="3522663" y="4529138"/>
          <p14:tracePt t="30558" x="3657600" y="4224338"/>
          <p14:tracePt t="30567" x="3843338" y="3962400"/>
          <p14:tracePt t="30574" x="4030663" y="3767138"/>
          <p14:tracePt t="30583" x="4259263" y="3614738"/>
          <p14:tracePt t="30591" x="4495800" y="3538538"/>
          <p14:tracePt t="30600" x="4749800" y="3522663"/>
          <p14:tracePt t="30607" x="5003800" y="3522663"/>
          <p14:tracePt t="30616" x="5240338" y="3522663"/>
          <p14:tracePt t="30623" x="5494338" y="3657600"/>
          <p14:tracePt t="30633" x="5605463" y="3751263"/>
          <p14:tracePt t="30640" x="5961063" y="4030663"/>
          <p14:tracePt t="30650" x="6138863" y="4224338"/>
          <p14:tracePt t="30656" x="6291263" y="4452938"/>
          <p14:tracePt t="30667" x="6316663" y="4554538"/>
          <p14:tracePt t="30673" x="6392863" y="4749800"/>
          <p14:tracePt t="30683" x="6484938" y="5080000"/>
          <p14:tracePt t="30689" x="6502400" y="5181600"/>
          <p14:tracePt t="30700" x="6502400" y="5392738"/>
          <p14:tracePt t="30705" x="6502400" y="5605463"/>
          <p14:tracePt t="30716" x="6502400" y="5799138"/>
          <p14:tracePt t="30722" x="6469063" y="5943600"/>
          <p14:tracePt t="30733" x="6408738" y="6113463"/>
          <p14:tracePt t="30738" x="6332538" y="6256338"/>
          <p14:tracePt t="30750" x="6273800" y="6383338"/>
          <p14:tracePt t="30755" x="6197600" y="6469063"/>
          <p14:tracePt t="30766" x="6138863" y="6545263"/>
          <p14:tracePt t="30771" x="6053138" y="6586538"/>
          <p14:tracePt t="30783" x="5976938" y="6621463"/>
          <p14:tracePt t="30787" x="5900738" y="6637338"/>
          <p14:tracePt t="30800" x="5799138" y="6637338"/>
          <p14:tracePt t="30804" x="5689600" y="6637338"/>
          <p14:tracePt t="30817" x="5588000" y="6586538"/>
          <p14:tracePt t="30820" x="5392738" y="6451600"/>
          <p14:tracePt t="30833" x="5291138" y="6273800"/>
          <p14:tracePt t="30837" x="5173663" y="6062663"/>
          <p14:tracePt t="30850" x="5080000" y="5783263"/>
          <p14:tracePt t="30853" x="4986338" y="5494338"/>
          <p14:tracePt t="30866" x="4960938" y="5181600"/>
          <p14:tracePt t="30869" x="4960938" y="5037138"/>
          <p14:tracePt t="30883" x="4960938" y="4783138"/>
          <p14:tracePt t="30886" x="4960938" y="4538663"/>
          <p14:tracePt t="30900" x="4986338" y="4376738"/>
          <p14:tracePt t="30902" x="5062538" y="4241800"/>
          <p14:tracePt t="30917" x="5138738" y="4157663"/>
          <p14:tracePt t="30919" x="5232400" y="4106863"/>
          <p14:tracePt t="30933" x="5275263" y="4097338"/>
          <p14:tracePt t="30935" x="5367338" y="4081463"/>
          <p14:tracePt t="30950" x="5427663" y="4081463"/>
          <p14:tracePt t="30951" x="5486400" y="4097338"/>
          <p14:tracePt t="30967" x="5545138" y="4157663"/>
          <p14:tracePt t="30968" x="5605463" y="4259263"/>
          <p14:tracePt t="30983" x="5664200" y="4376738"/>
          <p14:tracePt t="30985" x="5707063" y="4513263"/>
          <p14:tracePt t="31000" x="5722938" y="4648200"/>
          <p14:tracePt t="31001" x="5740400" y="4792663"/>
          <p14:tracePt t="31009" x="5748338" y="4927600"/>
          <p14:tracePt t="31017" x="5748338" y="5062538"/>
          <p14:tracePt t="31025" x="5748338" y="5113338"/>
          <p14:tracePt t="31034" x="5748338" y="5275263"/>
          <p14:tracePt t="31041" x="5740400" y="5300663"/>
          <p14:tracePt t="31050" x="5707063" y="5367338"/>
          <p14:tracePt t="31057" x="5689600" y="5410200"/>
          <p14:tracePt t="31067" x="5664200" y="5435600"/>
          <p14:tracePt t="31074" x="5630863" y="5468938"/>
          <p14:tracePt t="31084" x="5621338" y="5468938"/>
          <p14:tracePt t="31090" x="5588000" y="5486400"/>
          <p14:tracePt t="31100" x="5554663" y="5486400"/>
          <p14:tracePt t="31107" x="5545138" y="5486400"/>
          <p14:tracePt t="31117" x="5511800" y="5486400"/>
          <p14:tracePt t="31123" x="5494338" y="5486400"/>
          <p14:tracePt t="31133" x="5468938" y="5435600"/>
          <p14:tracePt t="31139" x="5453063" y="5376863"/>
          <p14:tracePt t="31150" x="5453063" y="5367338"/>
          <p14:tracePt t="31156" x="5435600" y="5300663"/>
          <p14:tracePt t="31167" x="5427663" y="5240338"/>
          <p14:tracePt t="31172" x="5427663" y="5199063"/>
          <p14:tracePt t="31183" x="5427663" y="5156200"/>
          <p14:tracePt t="31189" x="5427663" y="5122863"/>
          <p14:tracePt t="31200" x="5427663" y="5097463"/>
          <p14:tracePt t="31205" x="5427663" y="5080000"/>
          <p14:tracePt t="31217" x="5427663" y="5062538"/>
          <p14:tracePt t="31238" x="5435600" y="5062538"/>
          <p14:tracePt t="31262" x="5453063" y="5062538"/>
          <p14:tracePt t="31295" x="5468938" y="5062538"/>
          <p14:tracePt t="31327" x="5486400" y="5062538"/>
          <p14:tracePt t="31336" x="5486400" y="5080000"/>
          <p14:tracePt t="31352" x="5486400" y="5097463"/>
          <p14:tracePt t="31704" x="5511800" y="5097463"/>
          <p14:tracePt t="31713" x="5570538" y="5122863"/>
          <p14:tracePt t="31721" x="5646738" y="5156200"/>
          <p14:tracePt t="31729" x="5740400" y="5181600"/>
          <p14:tracePt t="31737" x="5859463" y="5232400"/>
          <p14:tracePt t="31745" x="5961063" y="5257800"/>
          <p14:tracePt t="31754" x="6172200" y="5334000"/>
          <p14:tracePt t="31762" x="6426200" y="5392738"/>
          <p14:tracePt t="31770" x="6697663" y="5468938"/>
          <p14:tracePt t="31778" x="6951663" y="5529263"/>
          <p14:tracePt t="31786" x="7231063" y="5570538"/>
          <p14:tracePt t="31794" x="7366000" y="5588000"/>
          <p14:tracePt t="31803" x="7620000" y="5605463"/>
          <p14:tracePt t="31811" x="8085138" y="5630863"/>
          <p14:tracePt t="31819" x="8204200" y="5630863"/>
          <p14:tracePt t="31827" x="8424863" y="5630863"/>
          <p14:tracePt t="31835" x="8669338" y="5630863"/>
          <p14:tracePt t="31844" x="8856663" y="5621338"/>
          <p14:tracePt t="31852" x="9042400" y="5570538"/>
          <p14:tracePt t="31860" x="9220200" y="5529263"/>
          <p14:tracePt t="31868" x="9364663" y="5494338"/>
          <p14:tracePt t="31876" x="9532938" y="5435600"/>
          <p14:tracePt t="31885" x="9652000" y="5376863"/>
          <p14:tracePt t="31893" x="9771063" y="5316538"/>
          <p14:tracePt t="31901" x="9863138" y="5240338"/>
          <p14:tracePt t="31909" x="9948863" y="5181600"/>
          <p14:tracePt t="31917" x="10025063" y="5113338"/>
          <p14:tracePt t="31926" x="10083800" y="5021263"/>
          <p14:tracePt t="31934" x="10142538" y="4927600"/>
          <p14:tracePt t="31942" x="10193338" y="4859338"/>
          <p14:tracePt t="31950" x="10218738" y="4767263"/>
          <p14:tracePt t="31958" x="10236200" y="4724400"/>
          <p14:tracePt t="31967" x="10294938" y="4572000"/>
          <p14:tracePt t="31975" x="10294938" y="4538663"/>
          <p14:tracePt t="31983" x="10320338" y="4470400"/>
          <p14:tracePt t="31991" x="10320338" y="4419600"/>
          <p14:tracePt t="32000" x="10337800" y="4360863"/>
          <p14:tracePt t="32007" x="10337800" y="4318000"/>
          <p14:tracePt t="32017" x="10337800" y="4284663"/>
          <p14:tracePt t="32024" x="10337800" y="4275138"/>
          <p14:tracePt t="32033" x="10337800" y="4259263"/>
          <p14:tracePt t="32040" x="10337800" y="4241800"/>
          <p14:tracePt t="32049" x="10337800" y="4224338"/>
          <p14:tracePt t="32081" x="10320338" y="4224338"/>
          <p14:tracePt t="32089" x="10312400" y="4224338"/>
          <p14:tracePt t="32097" x="10294938" y="4224338"/>
          <p14:tracePt t="32106" x="10261600" y="4224338"/>
          <p14:tracePt t="32114" x="10236200" y="4224338"/>
          <p14:tracePt t="32122" x="10202863" y="4241800"/>
          <p14:tracePt t="32130" x="10160000" y="4259263"/>
          <p14:tracePt t="32139" x="10101263" y="4300538"/>
          <p14:tracePt t="32147" x="10066338" y="4318000"/>
          <p14:tracePt t="32155" x="10040938" y="4335463"/>
          <p14:tracePt t="32163" x="9999663" y="4351338"/>
          <p14:tracePt t="32171" x="9939338" y="4376738"/>
          <p14:tracePt t="32179" x="9906000" y="4394200"/>
          <p14:tracePt t="32188" x="9863138" y="4411663"/>
          <p14:tracePt t="32196" x="9804400" y="4419600"/>
          <p14:tracePt t="32204" x="9753600" y="4437063"/>
          <p14:tracePt t="32212" x="9728200" y="4452938"/>
          <p14:tracePt t="32220" x="9669463" y="4470400"/>
          <p14:tracePt t="32228" x="9618663" y="4470400"/>
          <p14:tracePt t="32237" x="9575800" y="4478338"/>
          <p14:tracePt t="32245" x="9532938" y="4478338"/>
          <p14:tracePt t="32253" x="9491663" y="4478338"/>
          <p14:tracePt t="32261" x="9456738" y="4478338"/>
          <p14:tracePt t="32269" x="9415463" y="4478338"/>
          <p14:tracePt t="32278" x="9398000" y="4478338"/>
          <p14:tracePt t="32286" x="9364663" y="4478338"/>
          <p14:tracePt t="32294" x="9355138" y="4478338"/>
          <p14:tracePt t="32310" x="9339263" y="4478338"/>
          <p14:tracePt t="32368" x="9380538" y="4478338"/>
          <p14:tracePt t="32376" x="9431338" y="4478338"/>
          <p14:tracePt t="32384" x="9474200" y="4478338"/>
          <p14:tracePt t="32392" x="9550400" y="4478338"/>
          <p14:tracePt t="32400" x="9618663" y="4478338"/>
          <p14:tracePt t="32409" x="9710738" y="4478338"/>
          <p14:tracePt t="32417" x="9804400" y="4478338"/>
          <p14:tracePt t="32425" x="9923463" y="4478338"/>
          <p14:tracePt t="32433" x="10025063" y="4478338"/>
          <p14:tracePt t="32441" x="10142538" y="4478338"/>
          <p14:tracePt t="32450" x="10253663" y="4478338"/>
          <p14:tracePt t="32458" x="10337800" y="4452938"/>
          <p14:tracePt t="32467" x="10447338" y="4419600"/>
          <p14:tracePt t="32474" x="10515600" y="4394200"/>
          <p14:tracePt t="32483" x="10591800" y="4335463"/>
          <p14:tracePt t="32491" x="10650538" y="4284663"/>
          <p14:tracePt t="32500" x="10710863" y="4224338"/>
          <p14:tracePt t="32507" x="10761663" y="4165600"/>
          <p14:tracePt t="32516" x="10820400" y="4081463"/>
          <p14:tracePt t="32523" x="10845800" y="4005263"/>
          <p14:tracePt t="32532" x="10879138" y="3911600"/>
          <p14:tracePt t="32540" x="10904538" y="3675063"/>
          <p14:tracePt t="32548" x="10922000" y="3497263"/>
          <p14:tracePt t="32556" x="10939463" y="3268663"/>
          <p14:tracePt t="32564" x="10939463" y="2954338"/>
          <p14:tracePt t="32572" x="10939463" y="2633663"/>
          <p14:tracePt t="32581" x="10863263" y="2268538"/>
          <p14:tracePt t="32589" x="10820400" y="2125663"/>
          <p14:tracePt t="32597" x="10710863" y="1854200"/>
          <p14:tracePt t="32605" x="10609263" y="1617663"/>
          <p14:tracePt t="32613" x="10507663" y="1447800"/>
          <p14:tracePt t="32622" x="10396538" y="1312863"/>
          <p14:tracePt t="32630" x="10371138" y="1287463"/>
          <p14:tracePt t="32638" x="10236200" y="1176338"/>
          <p14:tracePt t="32646" x="10160000" y="1168400"/>
          <p14:tracePt t="32654" x="10083800" y="1168400"/>
          <p14:tracePt t="32662" x="9982200" y="1168400"/>
          <p14:tracePt t="32671" x="9888538" y="1176338"/>
          <p14:tracePt t="32679" x="9786938" y="1252538"/>
          <p14:tracePt t="32687" x="9575800" y="1422400"/>
          <p14:tracePt t="32695" x="9415463" y="1557338"/>
          <p14:tracePt t="32704" x="9245600" y="1735138"/>
          <p14:tracePt t="32712" x="9101138" y="1912938"/>
          <p14:tracePt t="32720" x="8932863" y="2151063"/>
          <p14:tracePt t="32728" x="8788400" y="2379663"/>
          <p14:tracePt t="32736" x="8653463" y="2633663"/>
          <p14:tracePt t="32744" x="8534400" y="2895600"/>
          <p14:tracePt t="32753" x="8440738" y="3225800"/>
          <p14:tracePt t="32761" x="8364538" y="3538538"/>
          <p14:tracePt t="32769" x="8339138" y="3886200"/>
          <p14:tracePt t="32777" x="8339138" y="4275138"/>
          <p14:tracePt t="32785" x="8339138" y="4630738"/>
          <p14:tracePt t="32793" x="8339138" y="5021263"/>
          <p14:tracePt t="32802" x="8339138" y="5334000"/>
          <p14:tracePt t="32810" x="8440738" y="5630863"/>
          <p14:tracePt t="32818" x="8559800" y="5943600"/>
          <p14:tracePt t="32826" x="8694738" y="6197600"/>
          <p14:tracePt t="32834" x="8788400" y="6307138"/>
          <p14:tracePt t="32843" x="8948738" y="6510338"/>
          <p14:tracePt t="32851" x="9101138" y="6662738"/>
          <p14:tracePt t="32859" x="9278938" y="6781800"/>
          <p14:tracePt t="32941" x="11142663" y="6781800"/>
          <p14:tracePt t="32950" x="11252200" y="6697663"/>
          <p14:tracePt t="32957" x="11371263" y="6570663"/>
          <p14:tracePt t="32967" x="11463338" y="6469063"/>
          <p14:tracePt t="32974" x="11523663" y="6367463"/>
          <p14:tracePt t="32983" x="11590338" y="6230938"/>
          <p14:tracePt t="32990" x="11684000" y="5943600"/>
          <p14:tracePt t="32998" x="11701463" y="5842000"/>
          <p14:tracePt t="33007" x="11726863" y="5664200"/>
          <p14:tracePt t="33015" x="11742738" y="5453063"/>
          <p14:tracePt t="33023" x="11742738" y="5257800"/>
          <p14:tracePt t="33031" x="11742738" y="5080000"/>
          <p14:tracePt t="33039" x="11742738" y="4724400"/>
          <p14:tracePt t="33047" x="11742738" y="4630738"/>
          <p14:tracePt t="33056" x="11701463" y="4275138"/>
          <p14:tracePt t="33064" x="11641138" y="4046538"/>
          <p14:tracePt t="33072" x="11607800" y="3944938"/>
          <p14:tracePt t="33080" x="11531600" y="3751263"/>
          <p14:tracePt t="33088" x="11472863" y="3573463"/>
          <p14:tracePt t="33097" x="11396663" y="3403600"/>
          <p14:tracePt t="33105" x="11336338" y="3243263"/>
          <p14:tracePt t="33113" x="11252200" y="3141663"/>
          <p14:tracePt t="33121" x="11193463" y="3030538"/>
          <p14:tracePt t="33129" x="11117263" y="2954338"/>
          <p14:tracePt t="33138" x="11041063" y="2895600"/>
          <p14:tracePt t="33146" x="11023600" y="2887663"/>
          <p14:tracePt t="33154" x="10888663" y="2811463"/>
          <p14:tracePt t="33162" x="10879138" y="2811463"/>
          <p14:tracePt t="33170" x="10761663" y="2760663"/>
          <p14:tracePt t="33178" x="10701338" y="2760663"/>
          <p14:tracePt t="33187" x="10625138" y="2760663"/>
          <p14:tracePt t="33195" x="10548938" y="2760663"/>
          <p14:tracePt t="33203" x="10456863" y="2760663"/>
          <p14:tracePt t="33211" x="10371138" y="2760663"/>
          <p14:tracePt t="33219" x="10294938" y="2760663"/>
          <p14:tracePt t="33228" x="10202863" y="2811463"/>
          <p14:tracePt t="33236" x="10117138" y="2852738"/>
          <p14:tracePt t="33244" x="10025063" y="2895600"/>
          <p14:tracePt t="33252" x="9939338" y="2928938"/>
          <p14:tracePt t="33260" x="9863138" y="2971800"/>
          <p14:tracePt t="33268" x="9753600" y="3014663"/>
          <p14:tracePt t="33277" x="9728200" y="3030538"/>
          <p14:tracePt t="33285" x="9609138" y="3090863"/>
          <p14:tracePt t="33293" x="9550400" y="3141663"/>
          <p14:tracePt t="33301" x="9491663" y="3200400"/>
          <p14:tracePt t="33309" x="9431338" y="3259138"/>
          <p14:tracePt t="33318" x="9364663" y="3319463"/>
          <p14:tracePt t="33326" x="9321800" y="3395663"/>
          <p14:tracePt t="33334" x="9278938" y="3462338"/>
          <p14:tracePt t="33342" x="9245600" y="3556000"/>
          <p14:tracePt t="33350" x="9186863" y="3649663"/>
          <p14:tracePt t="33359" x="9144000" y="3733800"/>
          <p14:tracePt t="33367" x="9110663" y="3843338"/>
          <p14:tracePt t="33375" x="9085263" y="3929063"/>
          <p14:tracePt t="33384" x="9050338" y="4021138"/>
          <p14:tracePt t="33391" x="9042400" y="4122738"/>
          <p14:tracePt t="33400" x="9024938" y="4216400"/>
          <p14:tracePt t="33408" x="9009063" y="4300538"/>
          <p14:tracePt t="33417" x="9009063" y="4376738"/>
          <p14:tracePt t="33424" x="9009063" y="4478338"/>
          <p14:tracePt t="33434" x="9009063" y="4495800"/>
          <p14:tracePt t="33440" x="9009063" y="4572000"/>
          <p14:tracePt t="33450" x="9009063" y="4665663"/>
          <p14:tracePt t="33457" x="9050338" y="4724400"/>
          <p14:tracePt t="33467" x="9085263" y="4749800"/>
          <p14:tracePt t="33473" x="9144000" y="4783138"/>
          <p14:tracePt t="33483" x="9202738" y="4808538"/>
          <p14:tracePt t="33490" x="9296400" y="4826000"/>
          <p14:tracePt t="33500" x="9380538" y="4826000"/>
          <p14:tracePt t="33506" x="9517063" y="4826000"/>
          <p14:tracePt t="33516" x="9652000" y="4826000"/>
          <p14:tracePt t="33523" x="9812338" y="4826000"/>
          <p14:tracePt t="33533" x="9999663" y="4826000"/>
          <p14:tracePt t="33539" x="10177463" y="4808538"/>
          <p14:tracePt t="33550" x="10320338" y="4783138"/>
          <p14:tracePt t="33555" x="10472738" y="4732338"/>
          <p14:tracePt t="33567" x="10591800" y="4691063"/>
          <p14:tracePt t="33571" x="10634663" y="4673600"/>
          <p14:tracePt t="33583" x="10820400" y="4589463"/>
          <p14:tracePt t="33588" x="10845800" y="4572000"/>
          <p14:tracePt t="33600" x="10964863" y="4495800"/>
          <p14:tracePt t="33604" x="11015663" y="4452938"/>
          <p14:tracePt t="33617" x="11041063" y="4419600"/>
          <p14:tracePt t="33621" x="11099800" y="4318000"/>
          <p14:tracePt t="33633" x="11133138" y="4241800"/>
          <p14:tracePt t="33637" x="11158538" y="4165600"/>
          <p14:tracePt t="33650" x="11158538" y="4046538"/>
          <p14:tracePt t="33654" x="11158538" y="3944938"/>
          <p14:tracePt t="33667" x="11158538" y="3827463"/>
          <p14:tracePt t="33670" x="11158538" y="3733800"/>
          <p14:tracePt t="33683" x="11158538" y="3708400"/>
          <p14:tracePt t="33686" x="11133138" y="3632200"/>
          <p14:tracePt t="33700" x="11099800" y="3573463"/>
          <p14:tracePt t="33703" x="11082338" y="3538538"/>
          <p14:tracePt t="33717" x="11056938" y="3513138"/>
          <p14:tracePt t="33719" x="11056938" y="3497263"/>
          <p14:tracePt t="33733" x="11041063" y="3479800"/>
          <p14:tracePt t="33736" x="11023600" y="3479800"/>
          <p14:tracePt t="33750" x="11015663" y="3479800"/>
          <p14:tracePt t="33752" x="10998200" y="3479800"/>
          <p14:tracePt t="33767" x="10980738" y="3479800"/>
          <p14:tracePt t="33769" x="10964863" y="3479800"/>
          <p14:tracePt t="33784" x="10939463" y="3513138"/>
          <p14:tracePt t="33785" x="10922000" y="3522663"/>
          <p14:tracePt t="33800" x="10879138" y="3589338"/>
          <p14:tracePt t="33802" x="10828338" y="3649663"/>
          <p14:tracePt t="33817" x="10787063" y="3708400"/>
          <p14:tracePt t="33818" x="10744200" y="3776663"/>
          <p14:tracePt t="33826" x="10701338" y="3852863"/>
          <p14:tracePt t="33834" x="10634663" y="3944938"/>
          <p14:tracePt t="33842" x="10591800" y="4021138"/>
          <p14:tracePt t="33850" x="10515600" y="4097338"/>
          <p14:tracePt t="33858" x="10507663" y="4140200"/>
          <p14:tracePt t="33867" x="10447338" y="4198938"/>
          <p14:tracePt t="33874" x="10396538" y="4241800"/>
          <p14:tracePt t="33884" x="10355263" y="4284663"/>
          <p14:tracePt t="33891" x="10312400" y="4318000"/>
          <p14:tracePt t="33900" x="10218738" y="4360863"/>
          <p14:tracePt t="33907" x="10160000" y="4394200"/>
          <p14:tracePt t="33917" x="10101263" y="4419600"/>
          <p14:tracePt t="33924" x="10025063" y="4452938"/>
          <p14:tracePt t="33933" x="9982200" y="4452938"/>
          <p14:tracePt t="33940" x="9888538" y="4478338"/>
          <p14:tracePt t="33950" x="9863138" y="4495800"/>
          <p14:tracePt t="33957" x="9771063" y="4495800"/>
          <p14:tracePt t="33967" x="9685338" y="4513263"/>
          <p14:tracePt t="33973" x="9652000" y="4513263"/>
          <p14:tracePt t="33983" x="9550400" y="4513263"/>
          <p14:tracePt t="33989" x="9491663" y="4478338"/>
          <p14:tracePt t="34000" x="9431338" y="4452938"/>
          <p14:tracePt t="34006" x="9364663" y="4411663"/>
          <p14:tracePt t="34017" x="9304338" y="4335463"/>
          <p14:tracePt t="34022" x="9245600" y="4241800"/>
          <p14:tracePt t="34033" x="9186863" y="4122738"/>
          <p14:tracePt t="34038" x="9144000" y="3987800"/>
          <p14:tracePt t="34050" x="9110663" y="3843338"/>
          <p14:tracePt t="34055" x="9085263" y="3657600"/>
          <p14:tracePt t="34067" x="9085263" y="3462338"/>
          <p14:tracePt t="34071" x="9085263" y="3284538"/>
          <p14:tracePt t="34083" x="9085263" y="3124200"/>
          <p14:tracePt t="34088" x="9101138" y="2989263"/>
          <p14:tracePt t="34100" x="9144000" y="2895600"/>
          <p14:tracePt t="34104" x="9220200" y="2811463"/>
          <p14:tracePt t="34117" x="9263063" y="2751138"/>
          <p14:tracePt t="34121" x="9296400" y="2735263"/>
          <p14:tracePt t="34133" x="9398000" y="2674938"/>
          <p14:tracePt t="34137" x="9431338" y="2674938"/>
          <p14:tracePt t="34150" x="9532938" y="2659063"/>
          <p14:tracePt t="34153" x="9575800" y="2659063"/>
          <p14:tracePt t="34167" x="9634538" y="2659063"/>
          <p14:tracePt t="34170" x="9694863" y="2692400"/>
          <p14:tracePt t="34183" x="9771063" y="2760663"/>
          <p14:tracePt t="34186" x="9847263" y="2852738"/>
          <p14:tracePt t="34200" x="9906000" y="2954338"/>
          <p14:tracePt t="34202" x="10025063" y="3200400"/>
          <p14:tracePt t="34217" x="10066338" y="3395663"/>
          <p14:tracePt t="34219" x="10101263" y="3598863"/>
          <p14:tracePt t="34233" x="10101263" y="3716338"/>
          <p14:tracePt t="34235" x="10101263" y="3911600"/>
          <p14:tracePt t="34250" x="10101263" y="4122738"/>
          <p14:tracePt t="34252" x="10101263" y="4300538"/>
          <p14:tracePt t="34267" x="10058400" y="4437063"/>
          <p14:tracePt t="34269" x="9982200" y="4554538"/>
          <p14:tracePt t="34283" x="9906000" y="4665663"/>
          <p14:tracePt t="34285" x="9829800" y="4732338"/>
          <p14:tracePt t="34300" x="9745663" y="4783138"/>
          <p14:tracePt t="34302" x="9669463" y="4826000"/>
          <p14:tracePt t="34317" x="9575800" y="4843463"/>
          <p14:tracePt t="34318" x="9499600" y="4859338"/>
          <p14:tracePt t="34334" x="9398000" y="4859338"/>
          <p14:tracePt t="34334" x="9321800" y="4843463"/>
          <p14:tracePt t="34342" x="9237663" y="4783138"/>
          <p14:tracePt t="34350" x="9101138" y="4614863"/>
          <p14:tracePt t="34358" x="9024938" y="4411663"/>
          <p14:tracePt t="34367" x="8966200" y="4157663"/>
          <p14:tracePt t="34374" x="8907463" y="3792538"/>
          <p14:tracePt t="34383" x="8907463" y="3124200"/>
          <p14:tracePt t="34391" x="8907463" y="2895600"/>
          <p14:tracePt t="34400" x="8948738" y="2557463"/>
          <p14:tracePt t="34407" x="9101138" y="2209800"/>
          <p14:tracePt t="34417" x="9177338" y="2125663"/>
          <p14:tracePt t="34424" x="9456738" y="1795463"/>
          <p14:tracePt t="34433" x="9550400" y="1795463"/>
          <p14:tracePt t="34440" x="9812338" y="1684338"/>
          <p14:tracePt t="34450" x="9999663" y="1684338"/>
          <p14:tracePt t="34456" x="10177463" y="1701800"/>
          <p14:tracePt t="34467" x="10337800" y="1836738"/>
          <p14:tracePt t="34473" x="10507663" y="1973263"/>
          <p14:tracePt t="34483" x="10650538" y="2166938"/>
          <p14:tracePt t="34489" x="10787063" y="2420938"/>
          <p14:tracePt t="34500" x="10904538" y="2659063"/>
          <p14:tracePt t="34505" x="10980738" y="2946400"/>
          <p14:tracePt t="34517" x="11041063" y="3268663"/>
          <p14:tracePt t="34522" x="11074400" y="3657600"/>
          <p14:tracePt t="34533" x="11099800" y="4046538"/>
          <p14:tracePt t="34538" x="11099800" y="4437063"/>
          <p14:tracePt t="34550" x="11099800" y="4783138"/>
          <p14:tracePt t="34554" x="11099800" y="4927600"/>
          <p14:tracePt t="34567" x="11074400" y="5181600"/>
          <p14:tracePt t="34571" x="10998200" y="5427663"/>
          <p14:tracePt t="34583" x="10922000" y="5588000"/>
          <p14:tracePt t="34587" x="10845800" y="5722938"/>
          <p14:tracePt t="34600" x="10761663" y="5808663"/>
          <p14:tracePt t="34604" x="10701338" y="5875338"/>
          <p14:tracePt t="34617" x="10625138" y="5918200"/>
          <p14:tracePt t="34620" x="10548938" y="5935663"/>
          <p14:tracePt t="34633" x="10472738" y="5935663"/>
          <p14:tracePt t="34636" x="10337800" y="5935663"/>
          <p14:tracePt t="34650" x="10261600" y="5859463"/>
          <p14:tracePt t="34653" x="10083800" y="5570538"/>
          <p14:tracePt t="34667" x="9948863" y="5199063"/>
          <p14:tracePt t="34669" x="9812338" y="4706938"/>
          <p14:tracePt t="34683" x="9728200" y="4030663"/>
          <p14:tracePt t="34686" x="9669463" y="3208338"/>
          <p14:tracePt t="34700" x="9669463" y="2379663"/>
        </p14:tracePtLst>
      </p14:laserTraceLst>
    </p:ext>
  </p:extLs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ooter Placeholder 9">
            <a:extLst>
              <a:ext uri="{FF2B5EF4-FFF2-40B4-BE49-F238E27FC236}">
                <a16:creationId xmlns:a16="http://schemas.microsoft.com/office/drawing/2014/main" id="{D2186069-FC8E-433D-9BB4-942220CE8CFB}"/>
              </a:ext>
            </a:extLst>
          </p:cNvPr>
          <p:cNvSpPr>
            <a:spLocks noGrp="1"/>
          </p:cNvSpPr>
          <p:nvPr>
            <p:ph type="ftr" sz="quarter" idx="11"/>
          </p:nvPr>
        </p:nvSpPr>
        <p:spPr>
          <a:xfrm>
            <a:off x="4038600" y="6356350"/>
            <a:ext cx="4114800" cy="365125"/>
          </a:xfrm>
        </p:spPr>
        <p:txBody>
          <a:bodyPr/>
          <a:lstStyle/>
          <a:p>
            <a:r>
              <a:rPr lang="en-US" dirty="0"/>
              <a:t>Pitch Deck</a:t>
            </a:r>
          </a:p>
        </p:txBody>
      </p:sp>
      <p:sp>
        <p:nvSpPr>
          <p:cNvPr id="11" name="Slide Number Placeholder 10">
            <a:extLst>
              <a:ext uri="{FF2B5EF4-FFF2-40B4-BE49-F238E27FC236}">
                <a16:creationId xmlns:a16="http://schemas.microsoft.com/office/drawing/2014/main" id="{BAD5B6F4-0A90-447A-A1AE-D75C934B6B29}"/>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15</a:t>
            </a:fld>
            <a:endParaRPr lang="en-US" dirty="0"/>
          </a:p>
        </p:txBody>
      </p:sp>
      <p:pic>
        <p:nvPicPr>
          <p:cNvPr id="25" name="Picture 25" descr="Graphical user interface, application, Word, email&#10;&#10;Description automatically generated">
            <a:extLst>
              <a:ext uri="{FF2B5EF4-FFF2-40B4-BE49-F238E27FC236}">
                <a16:creationId xmlns:a16="http://schemas.microsoft.com/office/drawing/2014/main" id="{7645A5F1-A28E-F6C1-983D-8B67E9B75734}"/>
              </a:ext>
            </a:extLst>
          </p:cNvPr>
          <p:cNvPicPr>
            <a:picLocks noChangeAspect="1"/>
          </p:cNvPicPr>
          <p:nvPr/>
        </p:nvPicPr>
        <p:blipFill>
          <a:blip r:embed="rId4"/>
          <a:stretch>
            <a:fillRect/>
          </a:stretch>
        </p:blipFill>
        <p:spPr>
          <a:xfrm>
            <a:off x="2113613" y="1222635"/>
            <a:ext cx="6409544" cy="3994254"/>
          </a:xfrm>
          <a:prstGeom prst="rect">
            <a:avLst/>
          </a:prstGeom>
        </p:spPr>
      </p:pic>
      <p:pic>
        <p:nvPicPr>
          <p:cNvPr id="5" name="Audio 4">
            <a:hlinkClick r:id="" action="ppaction://media"/>
            <a:extLst>
              <a:ext uri="{FF2B5EF4-FFF2-40B4-BE49-F238E27FC236}">
                <a16:creationId xmlns:a16="http://schemas.microsoft.com/office/drawing/2014/main" id="{61F510F9-0F97-4E76-CA6E-51CF75F675E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121178069"/>
      </p:ext>
    </p:extLst>
  </p:cSld>
  <p:clrMapOvr>
    <a:masterClrMapping/>
  </p:clrMapOvr>
  <mc:AlternateContent xmlns:mc="http://schemas.openxmlformats.org/markup-compatibility/2006">
    <mc:Choice xmlns:p14="http://schemas.microsoft.com/office/powerpoint/2010/main" Requires="p14">
      <p:transition spd="slow" p14:dur="2000" advTm="5077"/>
    </mc:Choice>
    <mc:Fallback>
      <p:transition spd="slow" advTm="507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extLst>
    <p:ext uri="{3A86A75C-4F4B-4683-9AE1-C65F6400EC91}">
      <p14:laserTraceLst xmlns:p14="http://schemas.microsoft.com/office/powerpoint/2010/main">
        <p14:tracePtLst>
          <p14:tracePt t="2253" x="9499600" y="2362200"/>
          <p14:tracePt t="2261" x="9177338" y="2227263"/>
          <p14:tracePt t="2269" x="8831263" y="2125663"/>
          <p14:tracePt t="2278" x="8501063" y="1989138"/>
          <p14:tracePt t="2286" x="8204200" y="1871663"/>
          <p14:tracePt t="2294" x="7916863" y="1744663"/>
          <p14:tracePt t="2302" x="7678738" y="1625600"/>
          <p14:tracePt t="2310" x="7459663" y="1506538"/>
          <p14:tracePt t="2318" x="7246938" y="1404938"/>
          <p14:tracePt t="2327" x="6824663" y="1168400"/>
          <p14:tracePt t="2335" x="6443663" y="973138"/>
          <p14:tracePt t="2343" x="6307138" y="881063"/>
          <p14:tracePt t="2351" x="6002338" y="762000"/>
          <p14:tracePt t="2360" x="5765800" y="660400"/>
          <p14:tracePt t="2367" x="5545138" y="566738"/>
          <p14:tracePt t="2377" x="5367338" y="508000"/>
          <p14:tracePt t="2384" x="5214938" y="449263"/>
          <p14:tracePt t="2393" x="5080000" y="431800"/>
          <p14:tracePt t="2401" x="5037138" y="431800"/>
          <p14:tracePt t="2408" x="4945063" y="414338"/>
          <p14:tracePt t="2417" x="4859338" y="414338"/>
          <p14:tracePt t="2424" x="4792663" y="414338"/>
          <p14:tracePt t="2433" x="4749800" y="414338"/>
          <p14:tracePt t="2441" x="4706938" y="414338"/>
          <p14:tracePt t="2449" x="4648200" y="449263"/>
          <p14:tracePt t="2457" x="4614863" y="474663"/>
          <p14:tracePt t="2466" x="4589463" y="541338"/>
          <p14:tracePt t="2474" x="4554538" y="627063"/>
          <p14:tracePt t="2482" x="4529138" y="719138"/>
          <p14:tracePt t="2490" x="4513263" y="820738"/>
          <p14:tracePt t="2498" x="4478338" y="1092200"/>
          <p14:tracePt t="2506" x="4478338" y="1312863"/>
          <p14:tracePt t="2515" x="4478338" y="1566863"/>
          <p14:tracePt t="2523" x="4478338" y="1871663"/>
          <p14:tracePt t="2531" x="4478338" y="2151063"/>
          <p14:tracePt t="2539" x="4478338" y="2463800"/>
          <p14:tracePt t="2547" x="4529138" y="2794000"/>
          <p14:tracePt t="2556" x="4554538" y="2928938"/>
          <p14:tracePt t="2564" x="4605338" y="3208338"/>
          <p14:tracePt t="2572" x="4648200" y="3421063"/>
          <p14:tracePt t="2580" x="4691063" y="3614738"/>
          <p14:tracePt t="2588" x="4749800" y="3776663"/>
          <p14:tracePt t="2597" x="4792663" y="3929063"/>
          <p14:tracePt t="2605" x="4826000" y="4030663"/>
          <p14:tracePt t="2613" x="4868863" y="4157663"/>
          <p14:tracePt t="2621" x="4919663" y="4224338"/>
          <p14:tracePt t="2629" x="4927600" y="4275138"/>
          <p14:tracePt t="2638" x="5003800" y="4411663"/>
          <p14:tracePt t="2646" x="5021263" y="4437063"/>
          <p14:tracePt t="2654" x="5062538" y="4495800"/>
          <p14:tracePt t="2662" x="5097463" y="4529138"/>
          <p14:tracePt t="2670" x="5122863" y="4554538"/>
          <p14:tracePt t="2679" x="5173663" y="4572000"/>
          <p14:tracePt t="2687" x="5240338" y="4605338"/>
          <p14:tracePt t="2695" x="5291138" y="4614863"/>
          <p14:tracePt t="2703" x="5367338" y="4614863"/>
          <p14:tracePt t="2711" x="5435600" y="4614863"/>
          <p14:tracePt t="2719" x="5554663" y="4589463"/>
          <p14:tracePt t="2728" x="5664200" y="4538663"/>
          <p14:tracePt t="2736" x="5799138" y="4513263"/>
          <p14:tracePt t="2744" x="5961063" y="4452938"/>
          <p14:tracePt t="2752" x="6113463" y="4419600"/>
          <p14:tracePt t="2761" x="6291263" y="4360863"/>
          <p14:tracePt t="2769" x="6469063" y="4335463"/>
          <p14:tracePt t="2777" x="6680200" y="4300538"/>
          <p14:tracePt t="2785" x="6875463" y="4275138"/>
          <p14:tracePt t="2794" x="7078663" y="4241800"/>
          <p14:tracePt t="2801" x="7272338" y="4216400"/>
          <p14:tracePt t="2810" x="7459663" y="4183063"/>
          <p14:tracePt t="2818" x="7637463" y="4165600"/>
          <p14:tracePt t="2827" x="7797800" y="4122738"/>
          <p14:tracePt t="2834" x="7975600" y="4081463"/>
          <p14:tracePt t="2844" x="8128000" y="4046538"/>
          <p14:tracePt t="2851" x="8262938" y="3987800"/>
          <p14:tracePt t="2860" x="8399463" y="3944938"/>
          <p14:tracePt t="2867" x="8483600" y="3903663"/>
          <p14:tracePt t="2877" x="8559800" y="3868738"/>
          <p14:tracePt t="2883" x="8653463" y="3792538"/>
          <p14:tracePt t="2894" x="8729663" y="3751263"/>
          <p14:tracePt t="2899" x="8788400" y="3675063"/>
          <p14:tracePt t="2910" x="8831263" y="3614738"/>
          <p14:tracePt t="2916" x="8847138" y="3573463"/>
          <p14:tracePt t="2927" x="8907463" y="3462338"/>
          <p14:tracePt t="2932" x="8932863" y="3395663"/>
          <p14:tracePt t="2944" x="8948738" y="3360738"/>
          <p14:tracePt t="2949" x="8983663" y="3243263"/>
          <p14:tracePt t="2960" x="8991600" y="3167063"/>
          <p14:tracePt t="2965" x="9009063" y="3090863"/>
          <p14:tracePt t="2977" x="9024938" y="3005138"/>
          <p14:tracePt t="2981" x="9024938" y="2887663"/>
          <p14:tracePt t="2993" x="9024938" y="2776538"/>
          <p14:tracePt t="2998" x="9009063" y="2641600"/>
          <p14:tracePt t="3010" x="8932863" y="2405063"/>
          <p14:tracePt t="3014" x="8847138" y="2227263"/>
          <p14:tracePt t="3027" x="8788400" y="2133600"/>
          <p14:tracePt t="3031" x="8593138" y="1836738"/>
          <p14:tracePt t="3044" x="8516938" y="1760538"/>
          <p14:tracePt t="3047" x="8382000" y="1617663"/>
          <p14:tracePt t="3060" x="8221663" y="1465263"/>
          <p14:tracePt t="3064" x="8069263" y="1312863"/>
          <p14:tracePt t="3077" x="7907338" y="1176338"/>
          <p14:tracePt t="3080" x="7721600" y="1074738"/>
          <p14:tracePt t="3094" x="7561263" y="973138"/>
          <p14:tracePt t="3096" x="7399338" y="881063"/>
          <p14:tracePt t="3110" x="7213600" y="804863"/>
          <p14:tracePt t="3113" x="7069138" y="762000"/>
          <p14:tracePt t="3127" x="6891338" y="719138"/>
          <p14:tracePt t="3129" x="6738938" y="685800"/>
          <p14:tracePt t="3144" x="6561138" y="668338"/>
          <p14:tracePt t="3146" x="6408738" y="668338"/>
          <p14:tracePt t="3160" x="6248400" y="668338"/>
          <p14:tracePt t="3162" x="6062663" y="668338"/>
          <p14:tracePt t="3177" x="5918200" y="668338"/>
          <p14:tracePt t="3178" x="5765800" y="719138"/>
          <p14:tracePt t="3194" x="5621338" y="779463"/>
          <p14:tracePt t="3195" x="5494338" y="838200"/>
          <p14:tracePt t="3210" x="5376863" y="896938"/>
          <p14:tracePt t="3212" x="5275263" y="973138"/>
          <p14:tracePt t="3227" x="5181600" y="1033463"/>
          <p14:tracePt t="3228" x="5097463" y="1109663"/>
          <p14:tracePt t="3236" x="5037138" y="1176338"/>
          <p14:tracePt t="3244" x="5003800" y="1193800"/>
          <p14:tracePt t="3252" x="4960938" y="1252538"/>
          <p14:tracePt t="3260" x="4919663" y="1303338"/>
          <p14:tracePt t="3268" x="4884738" y="1346200"/>
          <p14:tracePt t="3277" x="4859338" y="1371600"/>
          <p14:tracePt t="3285" x="4843463" y="1404938"/>
          <p14:tracePt t="3294" x="4826000" y="1430338"/>
          <p14:tracePt t="3301" x="4808538" y="1490663"/>
          <p14:tracePt t="3311" x="4808538" y="1524000"/>
          <p14:tracePt t="3317" x="4792663" y="1600200"/>
          <p14:tracePt t="3327" x="4792663" y="1658938"/>
          <p14:tracePt t="3334" x="4792663" y="1744663"/>
          <p14:tracePt t="3344" x="4792663" y="1778000"/>
          <p14:tracePt t="3350" x="4792663" y="1897063"/>
          <p14:tracePt t="3360" x="4792663" y="1930400"/>
          <p14:tracePt t="3366" x="4792663" y="2049463"/>
          <p14:tracePt t="3377" x="4792663" y="2065338"/>
          <p14:tracePt t="3383" x="4792663" y="2125663"/>
          <p14:tracePt t="3394" x="4792663" y="2184400"/>
          <p14:tracePt t="3399" x="4792663" y="2243138"/>
          <p14:tracePt t="3410" x="4792663" y="2286000"/>
          <p14:tracePt t="3416" x="4792663" y="2379663"/>
          <p14:tracePt t="3427" x="4792663" y="2446338"/>
          <p14:tracePt t="3432" x="4792663" y="2506663"/>
          <p14:tracePt t="3443" x="4792663" y="2582863"/>
          <p14:tracePt t="3448" x="4792663" y="2674938"/>
          <p14:tracePt t="3460" x="4792663" y="2776538"/>
          <p14:tracePt t="3465" x="4792663" y="2887663"/>
          <p14:tracePt t="3477" x="4792663" y="3014663"/>
          <p14:tracePt t="3481" x="4792663" y="3167063"/>
          <p14:tracePt t="3494" x="4826000" y="3335338"/>
          <p14:tracePt t="3498" x="4884738" y="3479800"/>
          <p14:tracePt t="3510" x="4927600" y="3632200"/>
          <p14:tracePt t="3514" x="5003800" y="3810000"/>
          <p14:tracePt t="3527" x="5062538" y="3962400"/>
          <p14:tracePt t="3530" x="5156200" y="4122738"/>
          <p14:tracePt t="3544" x="5240338" y="4284663"/>
          <p14:tracePt t="3547" x="5351463" y="4437063"/>
          <p14:tracePt t="3560" x="5453063" y="4605338"/>
          <p14:tracePt t="3563" x="5554663" y="4706938"/>
          <p14:tracePt t="3577" x="5664200" y="4826000"/>
          <p14:tracePt t="3579" x="5765800" y="4927600"/>
          <p14:tracePt t="3594" x="5808663" y="4960938"/>
          <p14:tracePt t="3596" x="5961063" y="5062538"/>
          <p14:tracePt t="3610" x="6002338" y="5097463"/>
          <p14:tracePt t="3613" x="6062663" y="5122863"/>
          <p14:tracePt t="3627" x="6129338" y="5156200"/>
          <p14:tracePt t="3629" x="6172200" y="5173663"/>
          <p14:tracePt t="3644" x="6215063" y="5173663"/>
        </p14:tracePtLst>
      </p14:laserTraceLst>
    </p:ext>
  </p:extLs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ooter Placeholder 8">
            <a:extLst>
              <a:ext uri="{FF2B5EF4-FFF2-40B4-BE49-F238E27FC236}">
                <a16:creationId xmlns:a16="http://schemas.microsoft.com/office/drawing/2014/main" id="{394803A1-D245-2B86-1496-711C0EBACD55}"/>
              </a:ext>
            </a:extLst>
          </p:cNvPr>
          <p:cNvSpPr>
            <a:spLocks noGrp="1"/>
          </p:cNvSpPr>
          <p:nvPr>
            <p:ph type="ftr" sz="quarter" idx="11"/>
          </p:nvPr>
        </p:nvSpPr>
        <p:spPr/>
        <p:txBody>
          <a:bodyPr/>
          <a:lstStyle/>
          <a:p>
            <a:r>
              <a:rPr lang="en-US" dirty="0"/>
              <a:t>FASHION VAULT</a:t>
            </a:r>
          </a:p>
        </p:txBody>
      </p:sp>
      <p:sp>
        <p:nvSpPr>
          <p:cNvPr id="10" name="Slide Number Placeholder 9">
            <a:extLst>
              <a:ext uri="{FF2B5EF4-FFF2-40B4-BE49-F238E27FC236}">
                <a16:creationId xmlns:a16="http://schemas.microsoft.com/office/drawing/2014/main" id="{64F1DEF7-C55C-88E9-B33E-A06ACE565DF8}"/>
              </a:ext>
            </a:extLst>
          </p:cNvPr>
          <p:cNvSpPr>
            <a:spLocks noGrp="1"/>
          </p:cNvSpPr>
          <p:nvPr>
            <p:ph type="sldNum" sz="quarter" idx="12"/>
          </p:nvPr>
        </p:nvSpPr>
        <p:spPr/>
        <p:txBody>
          <a:bodyPr/>
          <a:lstStyle/>
          <a:p>
            <a:fld id="{B5CEABB6-07DC-46E8-9B57-56EC44A396E5}" type="slidenum">
              <a:rPr lang="en-US" smtClean="0"/>
              <a:t>16</a:t>
            </a:fld>
            <a:endParaRPr lang="en-US" dirty="0"/>
          </a:p>
        </p:txBody>
      </p:sp>
      <p:pic>
        <p:nvPicPr>
          <p:cNvPr id="11" name="Picture 11" descr="Graphical user interface, application, website&#10;&#10;Description automatically generated">
            <a:extLst>
              <a:ext uri="{FF2B5EF4-FFF2-40B4-BE49-F238E27FC236}">
                <a16:creationId xmlns:a16="http://schemas.microsoft.com/office/drawing/2014/main" id="{6AFDC04D-BABD-9ADC-484C-11A4C63BF2BA}"/>
              </a:ext>
            </a:extLst>
          </p:cNvPr>
          <p:cNvPicPr>
            <a:picLocks noChangeAspect="1"/>
          </p:cNvPicPr>
          <p:nvPr/>
        </p:nvPicPr>
        <p:blipFill>
          <a:blip r:embed="rId4"/>
          <a:stretch>
            <a:fillRect/>
          </a:stretch>
        </p:blipFill>
        <p:spPr>
          <a:xfrm>
            <a:off x="2632023" y="629275"/>
            <a:ext cx="7340182" cy="5437055"/>
          </a:xfrm>
          <a:prstGeom prst="rect">
            <a:avLst/>
          </a:prstGeom>
        </p:spPr>
      </p:pic>
      <p:pic>
        <p:nvPicPr>
          <p:cNvPr id="5" name="Audio 4">
            <a:hlinkClick r:id="" action="ppaction://media"/>
            <a:extLst>
              <a:ext uri="{FF2B5EF4-FFF2-40B4-BE49-F238E27FC236}">
                <a16:creationId xmlns:a16="http://schemas.microsoft.com/office/drawing/2014/main" id="{7876BCDA-D276-ACB1-69BB-6AAE83D0083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194184857"/>
      </p:ext>
    </p:extLst>
  </p:cSld>
  <p:clrMapOvr>
    <a:masterClrMapping/>
  </p:clrMapOvr>
  <mc:AlternateContent xmlns:mc="http://schemas.openxmlformats.org/markup-compatibility/2006">
    <mc:Choice xmlns:p14="http://schemas.microsoft.com/office/powerpoint/2010/main" Requires="p14">
      <p:transition spd="slow" p14:dur="2000" advTm="3434"/>
    </mc:Choice>
    <mc:Fallback>
      <p:transition spd="slow" advTm="343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extLst>
    <p:ext uri="{3A86A75C-4F4B-4683-9AE1-C65F6400EC91}">
      <p14:laserTraceLst xmlns:p14="http://schemas.microsoft.com/office/powerpoint/2010/main">
        <p14:tracePtLst>
          <p14:tracePt t="676" x="6113463" y="5173663"/>
          <p14:tracePt t="686" x="5943600" y="5173663"/>
          <p14:tracePt t="693" x="5859463" y="5181600"/>
          <p14:tracePt t="701" x="5783263" y="5199063"/>
          <p14:tracePt t="709" x="5740400" y="5214938"/>
          <p14:tracePt t="717" x="5707063" y="5214938"/>
          <p14:tracePt t="725" x="5681663" y="5232400"/>
          <p14:tracePt t="734" x="5664200" y="5232400"/>
          <p14:tracePt t="742" x="5646738" y="5232400"/>
          <p14:tracePt t="750" x="5630863" y="5232400"/>
          <p14:tracePt t="758" x="5621338" y="5232400"/>
          <p14:tracePt t="766" x="5570538" y="5232400"/>
          <p14:tracePt t="775" x="5545138" y="5199063"/>
          <p14:tracePt t="783" x="5529263" y="5173663"/>
          <p14:tracePt t="791" x="5486400" y="5113338"/>
          <p14:tracePt t="799" x="5453063" y="5037138"/>
          <p14:tracePt t="807" x="5427663" y="4978400"/>
          <p14:tracePt t="816" x="5376863" y="4868863"/>
          <p14:tracePt t="824" x="5334000" y="4792663"/>
          <p14:tracePt t="832" x="5300663" y="4706938"/>
          <p14:tracePt t="840" x="5275263" y="4614863"/>
          <p14:tracePt t="848" x="5232400" y="4513263"/>
          <p14:tracePt t="857" x="5214938" y="4437063"/>
          <p14:tracePt t="865" x="5181600" y="4394200"/>
          <p14:tracePt t="873" x="5173663" y="4335463"/>
          <p14:tracePt t="881" x="5138738" y="4259263"/>
          <p14:tracePt t="889" x="5138738" y="4198938"/>
          <p14:tracePt t="897" x="5122863" y="4097338"/>
          <p14:tracePt t="906" x="5122863" y="4030663"/>
          <p14:tracePt t="914" x="5122863" y="3944938"/>
          <p14:tracePt t="922" x="5122863" y="3886200"/>
          <p14:tracePt t="930" x="5199063" y="3792538"/>
          <p14:tracePt t="938" x="5257800" y="3708400"/>
          <p14:tracePt t="947" x="5427663" y="3556000"/>
          <p14:tracePt t="955" x="5588000" y="3462338"/>
          <p14:tracePt t="963" x="5748338" y="3378200"/>
          <p14:tracePt t="971" x="5961063" y="3259138"/>
          <p14:tracePt t="980" x="6230938" y="3167063"/>
          <p14:tracePt t="988" x="6545263" y="3048000"/>
          <p14:tracePt t="996" x="6858000" y="2954338"/>
          <p14:tracePt t="1004" x="7213600" y="2887663"/>
          <p14:tracePt t="1012" x="7561263" y="2794000"/>
          <p14:tracePt t="1020" x="7891463" y="2717800"/>
          <p14:tracePt t="1028" x="8229600" y="2659063"/>
          <p14:tracePt t="1037" x="8364538" y="2616200"/>
          <p14:tracePt t="1045" x="8636000" y="2557463"/>
          <p14:tracePt t="1053" x="8856663" y="2481263"/>
          <p14:tracePt t="1061" x="9067800" y="2405063"/>
          <p14:tracePt t="1070" x="9237663" y="2319338"/>
          <p14:tracePt t="1077" x="9355138" y="2243138"/>
          <p14:tracePt t="1086" x="9456738" y="2166938"/>
          <p14:tracePt t="1094" x="9491663" y="2133600"/>
          <p14:tracePt t="1103" x="9550400" y="2074863"/>
          <p14:tracePt t="1110" x="9593263" y="2032000"/>
          <p14:tracePt t="1120" x="9609138" y="1989138"/>
          <p14:tracePt t="1127" x="9634538" y="1973263"/>
          <p14:tracePt t="1143" x="9652000" y="1955800"/>
          <p14:tracePt t="1184" x="9652000" y="1973263"/>
          <p14:tracePt t="1192" x="9652000" y="2049463"/>
          <p14:tracePt t="1200" x="9618663" y="2166938"/>
          <p14:tracePt t="1209" x="9609138" y="2303463"/>
          <p14:tracePt t="1217" x="9550400" y="2557463"/>
          <p14:tracePt t="1225" x="9550400" y="2674938"/>
          <p14:tracePt t="1233" x="9517063" y="2870200"/>
          <p14:tracePt t="1241" x="9491663" y="3081338"/>
          <p14:tracePt t="1249" x="9474200" y="3268663"/>
          <p14:tracePt t="1258" x="9440863" y="3454400"/>
          <p14:tracePt t="1266" x="9431338" y="3632200"/>
          <p14:tracePt t="1274" x="9415463" y="3792538"/>
          <p14:tracePt t="1282" x="9398000" y="3944938"/>
          <p14:tracePt t="1290" x="9398000" y="4064000"/>
          <p14:tracePt t="1299" x="9380538" y="4183063"/>
          <p14:tracePt t="1307" x="9355138" y="4300538"/>
          <p14:tracePt t="1315" x="9339263" y="4394200"/>
          <p14:tracePt t="1323" x="9321800" y="4470400"/>
          <p14:tracePt t="1331" x="9304338" y="4513263"/>
          <p14:tracePt t="1340" x="9263063" y="4614863"/>
          <p14:tracePt t="1348" x="9220200" y="4673600"/>
          <p14:tracePt t="1356" x="9177338" y="4732338"/>
          <p14:tracePt t="1364" x="9101138" y="4792663"/>
          <p14:tracePt t="1373" x="8983663" y="4884738"/>
          <p14:tracePt t="1381" x="8831263" y="4945063"/>
          <p14:tracePt t="1389" x="8653463" y="5003800"/>
          <p14:tracePt t="1397" x="8424863" y="5062538"/>
          <p14:tracePt t="1405" x="8128000" y="5122863"/>
          <p14:tracePt t="1413" x="7780338" y="5173663"/>
          <p14:tracePt t="1422" x="7348538" y="5214938"/>
          <p14:tracePt t="1430" x="6934200" y="5240338"/>
          <p14:tracePt t="1438" x="6426200" y="5275263"/>
          <p14:tracePt t="1446" x="5935663" y="5275263"/>
          <p14:tracePt t="1455" x="5468938" y="5275263"/>
          <p14:tracePt t="1462" x="5003800" y="5275263"/>
          <p14:tracePt t="1471" x="4589463" y="5232400"/>
          <p14:tracePt t="1479" x="4198938" y="5156200"/>
          <p14:tracePt t="1487" x="4064000" y="5122863"/>
          <p14:tracePt t="1495" x="3751263" y="5003800"/>
          <p14:tracePt t="1504" x="3556000" y="4945063"/>
          <p14:tracePt t="1512" x="3360738" y="4859338"/>
          <p14:tracePt t="1520" x="3319463" y="4826000"/>
          <p14:tracePt t="1528" x="3200400" y="4767263"/>
          <p14:tracePt t="1538" x="3124200" y="4724400"/>
          <p14:tracePt t="1544" x="3081338" y="4706938"/>
          <p14:tracePt t="1554" x="3048000" y="4691063"/>
          <p14:tracePt t="1561" x="3030538" y="4673600"/>
          <p14:tracePt t="1577" x="3014663" y="4665663"/>
          <p14:tracePt t="1593" x="3014663" y="4648200"/>
          <p14:tracePt t="1603" x="3014663" y="4605338"/>
          <p14:tracePt t="1610" x="3030538" y="4554538"/>
          <p14:tracePt t="1620" x="3124200" y="4419600"/>
          <p14:tracePt t="1626" x="3200400" y="4300538"/>
          <p14:tracePt t="1637" x="3319463" y="4140200"/>
          <p14:tracePt t="1643" x="3462338" y="3929063"/>
          <p14:tracePt t="1653" x="3657600" y="3708400"/>
          <p14:tracePt t="1659" x="3843338" y="3513138"/>
          <p14:tracePt t="1670" x="3944938" y="3421063"/>
          <p14:tracePt t="1675" x="4157663" y="3268663"/>
          <p14:tracePt t="1686" x="4351338" y="3124200"/>
          <p14:tracePt t="1692" x="4554538" y="3005138"/>
          <p14:tracePt t="1703" x="4919663" y="2852738"/>
          <p14:tracePt t="1708" x="5003800" y="2827338"/>
          <p14:tracePt t="1720" x="5214938" y="2776538"/>
          <p14:tracePt t="1725" x="5554663" y="2717800"/>
          <p14:tracePt t="1736" x="5799138" y="2700338"/>
          <p14:tracePt t="1741" x="6019800" y="2700338"/>
          <p14:tracePt t="1753" x="6138863" y="2700338"/>
          <p14:tracePt t="1757" x="6367463" y="2700338"/>
          <p14:tracePt t="1770" x="6570663" y="2751138"/>
          <p14:tracePt t="1774" x="6934200" y="2887663"/>
          <p14:tracePt t="1787" x="7154863" y="2971800"/>
          <p14:tracePt t="1790" x="7246938" y="3048000"/>
          <p14:tracePt t="1803" x="7442200" y="3149600"/>
          <p14:tracePt t="1807" x="7620000" y="3259138"/>
          <p14:tracePt t="1820" x="7772400" y="3395663"/>
          <p14:tracePt t="1823" x="7907338" y="3497263"/>
          <p14:tracePt t="1837" x="8034338" y="3614738"/>
          <p14:tracePt t="1839" x="8161338" y="3716338"/>
          <p14:tracePt t="1853" x="8262938" y="3843338"/>
          <p14:tracePt t="1856" x="8364538" y="3962400"/>
          <p14:tracePt t="1870" x="8382000" y="4005263"/>
          <p14:tracePt t="1872" x="8483600" y="4157663"/>
          <p14:tracePt t="1886" x="8534400" y="4241800"/>
          <p14:tracePt t="1889" x="8534400" y="4360863"/>
          <p14:tracePt t="1903" x="8542338" y="4470400"/>
          <p14:tracePt t="1905" x="8542338" y="4605338"/>
          <p14:tracePt t="1920" x="8516938" y="4826000"/>
          <p14:tracePt t="1922" x="8424863" y="4986338"/>
          <p14:tracePt t="1937" x="8305800" y="5156200"/>
          <p14:tracePt t="1938" x="8229600" y="5240338"/>
          <p14:tracePt t="1953" x="8069263" y="5376863"/>
          <p14:tracePt t="1955" x="7797800" y="5630863"/>
          <p14:tracePt t="1970" x="7713663" y="5681663"/>
          <p14:tracePt t="1971" x="7543800" y="5765800"/>
          <p14:tracePt t="1979" x="7366000" y="5824538"/>
          <p14:tracePt t="1987" x="7231063" y="5859463"/>
          <p14:tracePt t="1995" x="7078663" y="5875338"/>
          <p14:tracePt t="2003" x="6959600" y="5875338"/>
          <p14:tracePt t="2011" x="6781800" y="5824538"/>
          <p14:tracePt t="2020" x="6680200" y="5689600"/>
          <p14:tracePt t="2028" x="6545263" y="5392738"/>
          <p14:tracePt t="2036" x="6502400" y="5003800"/>
          <p14:tracePt t="2044" x="6502400" y="4470400"/>
          <p14:tracePt t="2053" x="6502400" y="3776663"/>
          <p14:tracePt t="2060" x="6680200" y="3149600"/>
          <p14:tracePt t="2070" x="6815138" y="2852738"/>
          <p14:tracePt t="2077" x="7035800" y="2344738"/>
          <p14:tracePt t="2087" x="7154863" y="2209800"/>
          <p14:tracePt t="2093" x="7586663" y="1658938"/>
          <p14:tracePt t="2103" x="7678738" y="1625600"/>
          <p14:tracePt t="2110" x="7856538" y="1557338"/>
          <p14:tracePt t="2120" x="8034338" y="1541463"/>
        </p14:tracePtLst>
      </p14:laserTraceLst>
    </p:ext>
  </p:extLs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ooter Placeholder 8">
            <a:extLst>
              <a:ext uri="{FF2B5EF4-FFF2-40B4-BE49-F238E27FC236}">
                <a16:creationId xmlns:a16="http://schemas.microsoft.com/office/drawing/2014/main" id="{DA8F231E-E4A8-3B48-903F-C029B235EC0A}"/>
              </a:ext>
            </a:extLst>
          </p:cNvPr>
          <p:cNvSpPr>
            <a:spLocks noGrp="1"/>
          </p:cNvSpPr>
          <p:nvPr>
            <p:ph type="ftr" sz="quarter" idx="11"/>
          </p:nvPr>
        </p:nvSpPr>
        <p:spPr/>
        <p:txBody>
          <a:bodyPr/>
          <a:lstStyle/>
          <a:p>
            <a:r>
              <a:rPr lang="en-US" dirty="0"/>
              <a:t>FASHION VAULT</a:t>
            </a:r>
          </a:p>
        </p:txBody>
      </p:sp>
      <p:sp>
        <p:nvSpPr>
          <p:cNvPr id="10" name="Slide Number Placeholder 9">
            <a:extLst>
              <a:ext uri="{FF2B5EF4-FFF2-40B4-BE49-F238E27FC236}">
                <a16:creationId xmlns:a16="http://schemas.microsoft.com/office/drawing/2014/main" id="{BE60D182-1C24-90FC-B57B-6A5A7C4A1D75}"/>
              </a:ext>
            </a:extLst>
          </p:cNvPr>
          <p:cNvSpPr>
            <a:spLocks noGrp="1"/>
          </p:cNvSpPr>
          <p:nvPr>
            <p:ph type="sldNum" sz="quarter" idx="12"/>
          </p:nvPr>
        </p:nvSpPr>
        <p:spPr/>
        <p:txBody>
          <a:bodyPr/>
          <a:lstStyle/>
          <a:p>
            <a:fld id="{B5CEABB6-07DC-46E8-9B57-56EC44A396E5}" type="slidenum">
              <a:rPr lang="en-US" smtClean="0"/>
              <a:t>17</a:t>
            </a:fld>
            <a:endParaRPr lang="en-US" dirty="0"/>
          </a:p>
        </p:txBody>
      </p:sp>
      <p:pic>
        <p:nvPicPr>
          <p:cNvPr id="11" name="Picture 11" descr="Graphical user interface, application&#10;&#10;Description automatically generated">
            <a:extLst>
              <a:ext uri="{FF2B5EF4-FFF2-40B4-BE49-F238E27FC236}">
                <a16:creationId xmlns:a16="http://schemas.microsoft.com/office/drawing/2014/main" id="{E2CCEF6B-EA6C-79E3-C512-122568972781}"/>
              </a:ext>
            </a:extLst>
          </p:cNvPr>
          <p:cNvPicPr>
            <a:picLocks noChangeAspect="1"/>
          </p:cNvPicPr>
          <p:nvPr/>
        </p:nvPicPr>
        <p:blipFill>
          <a:blip r:embed="rId4"/>
          <a:stretch>
            <a:fillRect/>
          </a:stretch>
        </p:blipFill>
        <p:spPr>
          <a:xfrm>
            <a:off x="2638269" y="1035258"/>
            <a:ext cx="6834264" cy="4256581"/>
          </a:xfrm>
          <a:prstGeom prst="rect">
            <a:avLst/>
          </a:prstGeom>
        </p:spPr>
      </p:pic>
      <p:pic>
        <p:nvPicPr>
          <p:cNvPr id="5" name="Audio 4">
            <a:hlinkClick r:id="" action="ppaction://media"/>
            <a:extLst>
              <a:ext uri="{FF2B5EF4-FFF2-40B4-BE49-F238E27FC236}">
                <a16:creationId xmlns:a16="http://schemas.microsoft.com/office/drawing/2014/main" id="{61E1F12B-8A72-F32B-7335-F43CDF29283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476972038"/>
      </p:ext>
    </p:extLst>
  </p:cSld>
  <p:clrMapOvr>
    <a:masterClrMapping/>
  </p:clrMapOvr>
  <mc:AlternateContent xmlns:mc="http://schemas.openxmlformats.org/markup-compatibility/2006">
    <mc:Choice xmlns:p14="http://schemas.microsoft.com/office/powerpoint/2010/main" Requires="p14">
      <p:transition spd="slow" p14:dur="2000" advTm="23723"/>
    </mc:Choice>
    <mc:Fallback>
      <p:transition spd="slow" advTm="2372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extLst>
    <p:ext uri="{3A86A75C-4F4B-4683-9AE1-C65F6400EC91}">
      <p14:laserTraceLst xmlns:p14="http://schemas.microsoft.com/office/powerpoint/2010/main">
        <p14:tracePtLst>
          <p14:tracePt t="836" x="7950200" y="1541463"/>
          <p14:tracePt t="844" x="7856538" y="1541463"/>
          <p14:tracePt t="852" x="7739063" y="1557338"/>
          <p14:tracePt t="860" x="7637463" y="1557338"/>
          <p14:tracePt t="868" x="7526338" y="1557338"/>
          <p14:tracePt t="877" x="7442200" y="1557338"/>
          <p14:tracePt t="885" x="7348538" y="1557338"/>
          <p14:tracePt t="893" x="7264400" y="1557338"/>
          <p14:tracePt t="901" x="7154863" y="1541463"/>
          <p14:tracePt t="910" x="7069138" y="1506538"/>
          <p14:tracePt t="918" x="6891338" y="1481138"/>
          <p14:tracePt t="926" x="6705600" y="1447800"/>
          <p14:tracePt t="934" x="6561138" y="1389063"/>
          <p14:tracePt t="943" x="6426200" y="1346200"/>
          <p14:tracePt t="950" x="6291263" y="1303338"/>
          <p14:tracePt t="959" x="6154738" y="1227138"/>
          <p14:tracePt t="967" x="6053138" y="1176338"/>
          <p14:tracePt t="975" x="5943600" y="1135063"/>
          <p14:tracePt t="983" x="5918200" y="1109663"/>
          <p14:tracePt t="992" x="5859463" y="1074738"/>
          <p14:tracePt t="1000" x="5799138" y="1033463"/>
          <p14:tracePt t="1008" x="5765800" y="1016000"/>
          <p14:tracePt t="1016" x="5740400" y="982663"/>
          <p14:tracePt t="1025" x="5722938" y="973138"/>
          <p14:tracePt t="1032" x="5707063" y="973138"/>
          <p14:tracePt t="1042" x="5707063" y="957263"/>
          <p14:tracePt t="1058" x="5707063" y="939800"/>
          <p14:tracePt t="1082" x="5707063" y="922338"/>
          <p14:tracePt t="1114" x="5722938" y="922338"/>
          <p14:tracePt t="1131" x="5722938" y="973138"/>
          <p14:tracePt t="1139" x="5722938" y="1033463"/>
          <p14:tracePt t="1147" x="5722938" y="1109663"/>
          <p14:tracePt t="1155" x="5722938" y="1193800"/>
          <p14:tracePt t="1163" x="5722938" y="1328738"/>
          <p14:tracePt t="1172" x="5722938" y="1447800"/>
          <p14:tracePt t="1180" x="5707063" y="1582738"/>
          <p14:tracePt t="1188" x="5707063" y="1719263"/>
          <p14:tracePt t="1196" x="5689600" y="1836738"/>
          <p14:tracePt t="1204" x="5681663" y="1955800"/>
          <p14:tracePt t="1213" x="5681663" y="2074863"/>
          <p14:tracePt t="1221" x="5681663" y="2184400"/>
          <p14:tracePt t="1229" x="5681663" y="2303463"/>
          <p14:tracePt t="1237" x="5681663" y="2405063"/>
          <p14:tracePt t="1245" x="5681663" y="2540000"/>
          <p14:tracePt t="1254" x="5681663" y="2674938"/>
          <p14:tracePt t="1262" x="5689600" y="2827338"/>
          <p14:tracePt t="1270" x="5740400" y="2989263"/>
          <p14:tracePt t="1278" x="5783263" y="3167063"/>
          <p14:tracePt t="1286" x="5859463" y="3335338"/>
          <p14:tracePt t="1294" x="5900738" y="3479800"/>
          <p14:tracePt t="1303" x="5976938" y="3649663"/>
          <p14:tracePt t="1311" x="6037263" y="3776663"/>
          <p14:tracePt t="1319" x="6078538" y="3911600"/>
          <p14:tracePt t="1327" x="6113463" y="3970338"/>
          <p14:tracePt t="1335" x="6154738" y="4046538"/>
          <p14:tracePt t="1344" x="6172200" y="4122738"/>
          <p14:tracePt t="1352" x="6197600" y="4165600"/>
          <p14:tracePt t="1360" x="6215063" y="4216400"/>
          <p14:tracePt t="1368" x="6230938" y="4224338"/>
          <p14:tracePt t="1376" x="6230938" y="4241800"/>
          <p14:tracePt t="1385" x="6248400" y="4259263"/>
          <p14:tracePt t="1401" x="6248400" y="4275138"/>
          <p14:tracePt t="1434" x="6248400" y="4241800"/>
          <p14:tracePt t="1442" x="6248400" y="4157663"/>
          <p14:tracePt t="1450" x="6230938" y="4021138"/>
          <p14:tracePt t="1458" x="6215063" y="3843338"/>
          <p14:tracePt t="1466" x="6197600" y="3589338"/>
          <p14:tracePt t="1475" x="6197600" y="3259138"/>
          <p14:tracePt t="1483" x="6189663" y="2870200"/>
          <p14:tracePt t="1492" x="6189663" y="2522538"/>
          <p14:tracePt t="1499" x="6189663" y="2344738"/>
          <p14:tracePt t="1508" x="6189663" y="2049463"/>
          <p14:tracePt t="1516" x="6189663" y="1973263"/>
          <p14:tracePt t="1525" x="6189663" y="1836738"/>
          <p14:tracePt t="1532" x="6189663" y="1744663"/>
          <p14:tracePt t="1541" x="6189663" y="1701800"/>
          <p14:tracePt t="1548" x="6189663" y="1676400"/>
          <p14:tracePt t="1573" x="6197600" y="1778000"/>
          <p14:tracePt t="1581" x="6215063" y="1930400"/>
          <p14:tracePt t="1589" x="6230938" y="2125663"/>
          <p14:tracePt t="1597" x="6248400" y="2420938"/>
          <p14:tracePt t="1606" x="6273800" y="2735263"/>
          <p14:tracePt t="1614" x="6273800" y="3090863"/>
          <p14:tracePt t="1622" x="6273800" y="3479800"/>
          <p14:tracePt t="1630" x="6273800" y="3868738"/>
          <p14:tracePt t="1638" x="6291263" y="4259263"/>
          <p14:tracePt t="1647" x="6307138" y="4630738"/>
          <p14:tracePt t="1655" x="6316663" y="4986338"/>
          <p14:tracePt t="1663" x="6332538" y="5122863"/>
          <p14:tracePt t="1671" x="6367463" y="5410200"/>
          <p14:tracePt t="1679" x="6408738" y="5707063"/>
          <p14:tracePt t="1688" x="6443663" y="5935663"/>
          <p14:tracePt t="1696" x="6484938" y="6138863"/>
          <p14:tracePt t="1704" x="6502400" y="6307138"/>
          <p14:tracePt t="1712" x="6502400" y="6383338"/>
          <p14:tracePt t="1720" x="6527800" y="6484938"/>
          <p14:tracePt t="1729" x="6527800" y="6561138"/>
          <p14:tracePt t="1737" x="6545263" y="6621463"/>
          <p14:tracePt t="1745" x="6545263" y="6637338"/>
          <p14:tracePt t="1753" x="6545263" y="6646863"/>
          <p14:tracePt t="1769" x="6545263" y="6637338"/>
          <p14:tracePt t="1778" x="6510338" y="6367463"/>
          <p14:tracePt t="1786" x="6443663" y="5976938"/>
          <p14:tracePt t="1794" x="6332538" y="5410200"/>
          <p14:tracePt t="1802" x="6215063" y="4724400"/>
          <p14:tracePt t="1810" x="6078538" y="3903663"/>
          <p14:tracePt t="1819" x="5961063" y="3014663"/>
          <p14:tracePt t="1827" x="5935663" y="2659063"/>
          <p14:tracePt t="1835" x="5884863" y="2379663"/>
          <p14:tracePt t="1843" x="5842000" y="1871663"/>
          <p14:tracePt t="1851" x="5842000" y="1735138"/>
          <p14:tracePt t="1860" x="5824538" y="1447800"/>
          <p14:tracePt t="1868" x="5824538" y="1303338"/>
          <p14:tracePt t="1876" x="5824538" y="1193800"/>
          <p14:tracePt t="1884" x="5824538" y="1150938"/>
          <p14:tracePt t="1892" x="5824538" y="1117600"/>
          <p14:tracePt t="1909" x="5824538" y="1135063"/>
          <p14:tracePt t="1917" x="5824538" y="1227138"/>
          <p14:tracePt t="1925" x="5824538" y="1371600"/>
          <p14:tracePt t="1933" x="5799138" y="1557338"/>
          <p14:tracePt t="1942" x="5748338" y="1820863"/>
          <p14:tracePt t="1950" x="5707063" y="2133600"/>
          <p14:tracePt t="1958" x="5664200" y="2497138"/>
          <p14:tracePt t="1966" x="5646738" y="2836863"/>
          <p14:tracePt t="1975" x="5630863" y="3225800"/>
          <p14:tracePt t="1982" x="5630863" y="3556000"/>
          <p14:tracePt t="1992" x="5630863" y="3708400"/>
          <p14:tracePt t="1999" x="5630863" y="3962400"/>
          <p14:tracePt t="2008" x="5630863" y="4198938"/>
          <p14:tracePt t="2015" x="5646738" y="4394200"/>
          <p14:tracePt t="2025" x="5664200" y="4452938"/>
          <p14:tracePt t="2031" x="5689600" y="4554538"/>
          <p14:tracePt t="2040" x="5722938" y="4630738"/>
          <p14:tracePt t="2048" x="5748338" y="4691063"/>
          <p14:tracePt t="2056" x="5783263" y="4732338"/>
          <p14:tracePt t="2064" x="5808663" y="4767263"/>
          <p14:tracePt t="2072" x="5824538" y="4767263"/>
          <p14:tracePt t="2081" x="5884863" y="4783138"/>
          <p14:tracePt t="2089" x="5918200" y="4783138"/>
          <p14:tracePt t="2097" x="5961063" y="4749800"/>
          <p14:tracePt t="2105" x="6053138" y="4630738"/>
          <p14:tracePt t="2114" x="6138863" y="4478338"/>
          <p14:tracePt t="2122" x="6215063" y="4300538"/>
          <p14:tracePt t="2130" x="6316663" y="4064000"/>
          <p14:tracePt t="2138" x="6392863" y="3792538"/>
          <p14:tracePt t="2146" x="6469063" y="3513138"/>
          <p14:tracePt t="2154" x="6484938" y="3395663"/>
          <p14:tracePt t="2163" x="6527800" y="3200400"/>
          <p14:tracePt t="2171" x="6545263" y="3141663"/>
          <p14:tracePt t="2179" x="6561138" y="3005138"/>
          <p14:tracePt t="2187" x="6561138" y="2794000"/>
          <p14:tracePt t="2195" x="6561138" y="2717800"/>
          <p14:tracePt t="2204" x="6527800" y="2659063"/>
          <p14:tracePt t="2212" x="6392863" y="2540000"/>
          <p14:tracePt t="2220" x="6248400" y="2446338"/>
          <p14:tracePt t="2228" x="6053138" y="2387600"/>
          <p14:tracePt t="2236" x="5765800" y="2286000"/>
          <p14:tracePt t="2245" x="5453063" y="2209800"/>
          <p14:tracePt t="2253" x="5021263" y="2151063"/>
          <p14:tracePt t="2261" x="4605338" y="2090738"/>
          <p14:tracePt t="2269" x="4140200" y="2074863"/>
          <p14:tracePt t="2277" x="3716338" y="2074863"/>
          <p14:tracePt t="2285" x="3335338" y="2074863"/>
          <p14:tracePt t="2294" x="3167063" y="2074863"/>
          <p14:tracePt t="2302" x="2887663" y="2074863"/>
          <p14:tracePt t="2310" x="2633663" y="2074863"/>
          <p14:tracePt t="2318" x="2420938" y="2074863"/>
          <p14:tracePt t="2327" x="2362200" y="2108200"/>
          <p14:tracePt t="2335" x="2243138" y="2151063"/>
          <p14:tracePt t="2343" x="2166938" y="2184400"/>
          <p14:tracePt t="2351" x="2074863" y="2252663"/>
          <p14:tracePt t="2359" x="2065338" y="2303463"/>
          <p14:tracePt t="2367" x="2049463" y="2344738"/>
          <p14:tracePt t="2376" x="2049463" y="2420938"/>
          <p14:tracePt t="2384" x="2049463" y="2506663"/>
          <p14:tracePt t="2392" x="2049463" y="2598738"/>
          <p14:tracePt t="2400" x="2065338" y="2674938"/>
          <p14:tracePt t="2409" x="2074863" y="2700338"/>
          <p14:tracePt t="2416" x="2125663" y="2776538"/>
          <p14:tracePt t="2425" x="2166938" y="2852738"/>
          <p14:tracePt t="2433" x="2192338" y="2887663"/>
          <p14:tracePt t="2442" x="2227263" y="2913063"/>
          <p14:tracePt t="2449" x="2252663" y="2946400"/>
          <p14:tracePt t="2459" x="2286000" y="2946400"/>
          <p14:tracePt t="2466" x="2303463" y="2954338"/>
          <p14:tracePt t="2476" x="2319338" y="2954338"/>
          <p14:tracePt t="2491" x="2328863" y="2971800"/>
          <p14:tracePt t="2499" x="2344738" y="2971800"/>
          <p14:tracePt t="2515" x="2362200" y="2989263"/>
          <p14:tracePt t="2523" x="2379663" y="3005138"/>
          <p14:tracePt t="2531" x="2387600" y="3014663"/>
          <p14:tracePt t="2539" x="2420938" y="3090863"/>
          <p14:tracePt t="2548" x="2463800" y="3208338"/>
          <p14:tracePt t="2556" x="2506663" y="3360738"/>
          <p14:tracePt t="2564" x="2582863" y="3573463"/>
          <p14:tracePt t="2572" x="2659063" y="3792538"/>
          <p14:tracePt t="2580" x="2751138" y="4122738"/>
          <p14:tracePt t="2588" x="2852738" y="4437063"/>
          <p14:tracePt t="2597" x="2913063" y="4572000"/>
          <p14:tracePt t="2605" x="2989263" y="4859338"/>
          <p14:tracePt t="2613" x="3065463" y="5062538"/>
          <p14:tracePt t="2621" x="3141663" y="5275263"/>
          <p14:tracePt t="2630" x="3149600" y="5316538"/>
          <p14:tracePt t="2638" x="3200400" y="5427663"/>
          <p14:tracePt t="2646" x="3243263" y="5529263"/>
          <p14:tracePt t="2654" x="3284538" y="5588000"/>
          <p14:tracePt t="2662" x="3335338" y="5646738"/>
          <p14:tracePt t="2670" x="3395663" y="5722938"/>
          <p14:tracePt t="2679" x="3436938" y="5740400"/>
          <p14:tracePt t="2687" x="3497263" y="5740400"/>
          <p14:tracePt t="2695" x="3632200" y="5740400"/>
          <p14:tracePt t="2703" x="3776663" y="5740400"/>
          <p14:tracePt t="2711" x="3962400" y="5707063"/>
          <p14:tracePt t="2720" x="4216400" y="5605463"/>
          <p14:tracePt t="2728" x="4529138" y="5494338"/>
          <p14:tracePt t="2736" x="4884738" y="5410200"/>
          <p14:tracePt t="2744" x="5275263" y="5300663"/>
          <p14:tracePt t="2752" x="5689600" y="5240338"/>
          <p14:tracePt t="2760" x="6154738" y="5181600"/>
          <p14:tracePt t="2769" x="6621463" y="5181600"/>
          <p14:tracePt t="2777" x="7112000" y="5181600"/>
          <p14:tracePt t="2785" x="7577138" y="5181600"/>
          <p14:tracePt t="2793" x="7754938" y="5181600"/>
          <p14:tracePt t="2801" x="8399463" y="5181600"/>
          <p14:tracePt t="2810" x="8737600" y="5199063"/>
          <p14:tracePt t="2818" x="8872538" y="5214938"/>
          <p14:tracePt t="2826" x="9126538" y="5232400"/>
          <p14:tracePt t="2834" x="9339263" y="5232400"/>
          <p14:tracePt t="2843" x="9491663" y="5232400"/>
          <p14:tracePt t="2850" x="9618663" y="5214938"/>
          <p14:tracePt t="2859" x="9728200" y="5173663"/>
          <p14:tracePt t="2867" x="9812338" y="5062538"/>
          <p14:tracePt t="2875" x="9964738" y="4868863"/>
          <p14:tracePt t="2897" x="10058400" y="4529138"/>
          <p14:tracePt t="2903" x="10083800" y="4284663"/>
          <p14:tracePt t="2910" x="10101263" y="4097338"/>
          <p14:tracePt t="2916" x="10126663" y="3929063"/>
          <p14:tracePt t="2925" x="10218738" y="3344863"/>
          <p14:tracePt t="2932" x="10253663" y="3208338"/>
          <p14:tracePt t="2942" x="10320338" y="2954338"/>
          <p14:tracePt t="2949" x="10380663" y="2717800"/>
          <p14:tracePt t="2958" x="10456863" y="2540000"/>
          <p14:tracePt t="2965" x="10533063" y="2379663"/>
          <p14:tracePt t="2973" x="10548938" y="2328863"/>
          <p14:tracePt t="2982" x="10609263" y="2227263"/>
          <p14:tracePt t="2990" x="10634663" y="2151063"/>
          <p14:tracePt t="2998" x="10685463" y="2108200"/>
          <p14:tracePt t="3006" x="10701338" y="2049463"/>
          <p14:tracePt t="3014" x="10726738" y="2014538"/>
          <p14:tracePt t="3023" x="10744200" y="1998663"/>
          <p14:tracePt t="3031" x="10761663" y="1989138"/>
          <p14:tracePt t="3039" x="10761663" y="1973263"/>
          <p14:tracePt t="3047" x="10769600" y="1973263"/>
          <p14:tracePt t="3055" x="10769600" y="1938338"/>
          <p14:tracePt t="3064" x="10769600" y="1912938"/>
          <p14:tracePt t="3072" x="10761663" y="1879600"/>
          <p14:tracePt t="3080" x="10710863" y="1820863"/>
          <p14:tracePt t="3088" x="10591800" y="1701800"/>
          <p14:tracePt t="3096" x="10490200" y="1600200"/>
          <p14:tracePt t="3105" x="10320338" y="1465263"/>
          <p14:tracePt t="3113" x="10160000" y="1312863"/>
          <p14:tracePt t="3121" x="9948863" y="1150938"/>
          <p14:tracePt t="3129" x="9728200" y="1033463"/>
          <p14:tracePt t="3137" x="9474200" y="896938"/>
          <p14:tracePt t="3145" x="9364663" y="855663"/>
          <p14:tracePt t="3154" x="9144000" y="762000"/>
          <p14:tracePt t="3162" x="8923338" y="685800"/>
          <p14:tracePt t="3170" x="8534400" y="609600"/>
          <p14:tracePt t="3178" x="8288338" y="584200"/>
          <p14:tracePt t="3186" x="8034338" y="584200"/>
          <p14:tracePt t="3194" x="7780338" y="584200"/>
          <p14:tracePt t="3203" x="7526338" y="584200"/>
          <p14:tracePt t="3211" x="7205663" y="660400"/>
          <p14:tracePt t="3219" x="6891338" y="744538"/>
          <p14:tracePt t="3227" x="6561138" y="838200"/>
          <p14:tracePt t="3235" x="6248400" y="939800"/>
          <p14:tracePt t="3244" x="5884863" y="1049338"/>
          <p14:tracePt t="3252" x="5570538" y="1135063"/>
          <p14:tracePt t="3260" x="5257800" y="1227138"/>
          <p14:tracePt t="3268" x="4960938" y="1303338"/>
          <p14:tracePt t="3276" x="4673600" y="1389063"/>
          <p14:tracePt t="3285" x="4538663" y="1422400"/>
          <p14:tracePt t="3293" x="4318000" y="1490663"/>
          <p14:tracePt t="3301" x="4046538" y="1566863"/>
          <p14:tracePt t="3310" x="3843338" y="1658938"/>
          <p14:tracePt t="3317" x="3657600" y="1735138"/>
          <p14:tracePt t="3326" x="3497263" y="1811338"/>
          <p14:tracePt t="3334" x="3335338" y="1871663"/>
          <p14:tracePt t="3342" x="3208338" y="1930400"/>
          <p14:tracePt t="3350" x="3182938" y="1938338"/>
          <p14:tracePt t="3359" x="3106738" y="1989138"/>
          <p14:tracePt t="3366" x="3014663" y="2014538"/>
          <p14:tracePt t="3376" x="2954338" y="2049463"/>
          <p14:tracePt t="3383" x="2913063" y="2065338"/>
          <p14:tracePt t="3392" x="2870200" y="2074863"/>
          <p14:tracePt t="3399" x="2836863" y="2090738"/>
          <p14:tracePt t="3408" x="2811463" y="2090738"/>
          <p14:tracePt t="3416" x="2794000" y="2108200"/>
          <p14:tracePt t="3425" x="2760663" y="2108200"/>
          <p14:tracePt t="3432" x="2751138" y="2108200"/>
          <p14:tracePt t="3442" x="2717800" y="2108200"/>
          <p14:tracePt t="3448" x="2700338" y="2108200"/>
          <p14:tracePt t="3459" x="2674938" y="2090738"/>
          <p14:tracePt t="3465" x="2633663" y="2065338"/>
          <p14:tracePt t="3475" x="2616200" y="2049463"/>
          <p14:tracePt t="3482" x="2582863" y="2032000"/>
          <p14:tracePt t="3492" x="2573338" y="2014538"/>
          <p14:tracePt t="3498" x="2557463" y="2014538"/>
          <p14:tracePt t="3509" x="2540000" y="1998663"/>
          <p14:tracePt t="3514" x="2522538" y="1998663"/>
          <p14:tracePt t="3525" x="2506663" y="1998663"/>
          <p14:tracePt t="3530" x="2506663" y="2014538"/>
          <p14:tracePt t="3542" x="2481263" y="2133600"/>
          <p14:tracePt t="3547" x="2481263" y="2252663"/>
          <p14:tracePt t="3559" x="2481263" y="2463800"/>
          <p14:tracePt t="3563" x="2481263" y="2717800"/>
          <p14:tracePt t="3575" x="2481263" y="3081338"/>
          <p14:tracePt t="3579" x="2481263" y="3497263"/>
          <p14:tracePt t="3592" x="2573338" y="3944938"/>
          <p14:tracePt t="3596" x="2692400" y="4411663"/>
          <p14:tracePt t="3609" x="2827338" y="4919663"/>
          <p14:tracePt t="3612" x="2971800" y="5392738"/>
          <p14:tracePt t="3626" x="3149600" y="5842000"/>
          <p14:tracePt t="3629" x="3302000" y="6248400"/>
          <p14:tracePt t="3642" x="3479800" y="6586538"/>
          <p14:tracePt t="3645" x="3556000" y="6723063"/>
          <p14:tracePt t="3912" x="10650538" y="6815138"/>
          <p14:tracePt t="3918" x="10668000" y="6705600"/>
          <p14:tracePt t="3927" x="10668000" y="6604000"/>
          <p14:tracePt t="3932" x="10668000" y="6484938"/>
          <p14:tracePt t="3942" x="10668000" y="6383338"/>
          <p14:tracePt t="3949" x="10634663" y="6256338"/>
          <p14:tracePt t="3957" x="10591800" y="6154738"/>
          <p14:tracePt t="3965" x="10566400" y="6037263"/>
          <p14:tracePt t="3973" x="10515600" y="5943600"/>
          <p14:tracePt t="3981" x="10507663" y="5900738"/>
          <p14:tracePt t="3989" x="10447338" y="5740400"/>
          <p14:tracePt t="3997" x="10414000" y="5646738"/>
          <p14:tracePt t="4005" x="10380663" y="5570538"/>
          <p14:tracePt t="4014" x="10337800" y="5453063"/>
          <p14:tracePt t="4022" x="10279063" y="5232400"/>
          <p14:tracePt t="4030" x="10202863" y="5021263"/>
          <p14:tracePt t="4038" x="10142538" y="4826000"/>
          <p14:tracePt t="4046" x="10058400" y="4554538"/>
          <p14:tracePt t="4054" x="9964738" y="4259263"/>
          <p14:tracePt t="4063" x="9863138" y="3962400"/>
          <p14:tracePt t="4071" x="9728200" y="3632200"/>
          <p14:tracePt t="4079" x="9669463" y="3479800"/>
          <p14:tracePt t="4087" x="9431338" y="3014663"/>
          <p14:tracePt t="4095" x="9339263" y="2913063"/>
          <p14:tracePt t="4104" x="9202738" y="2717800"/>
          <p14:tracePt t="4112" x="9024938" y="2540000"/>
          <p14:tracePt t="4120" x="8872538" y="2405063"/>
          <p14:tracePt t="4128" x="8694738" y="2286000"/>
          <p14:tracePt t="4136" x="8534400" y="2184400"/>
          <p14:tracePt t="4144" x="8348663" y="2133600"/>
          <p14:tracePt t="4153" x="8170863" y="2065338"/>
          <p14:tracePt t="4161" x="8026400" y="2032000"/>
          <p14:tracePt t="4169" x="7856538" y="1989138"/>
          <p14:tracePt t="4177" x="7739063" y="1955800"/>
          <p14:tracePt t="4186" x="7602538" y="1938338"/>
          <p14:tracePt t="4194" x="7543800" y="1930400"/>
          <p14:tracePt t="4202" x="7459663" y="1912938"/>
          <p14:tracePt t="4210" x="7399338" y="1897063"/>
          <p14:tracePt t="4218" x="7332663" y="1879600"/>
          <p14:tracePt t="4538" x="7332663" y="1871663"/>
          <p14:tracePt t="4546" x="7323138" y="1836738"/>
          <p14:tracePt t="4554" x="7307263" y="1778000"/>
          <p14:tracePt t="4562" x="7289800" y="1735138"/>
          <p14:tracePt t="4571" x="7246938" y="1684338"/>
          <p14:tracePt t="4579" x="7213600" y="1625600"/>
          <p14:tracePt t="4587" x="7170738" y="1566863"/>
          <p14:tracePt t="4595" x="7145338" y="1557338"/>
          <p14:tracePt t="4603" x="7094538" y="1506538"/>
          <p14:tracePt t="4611" x="7069138" y="1481138"/>
          <p14:tracePt t="4620" x="7018338" y="1430338"/>
          <p14:tracePt t="4628" x="6992938" y="1404938"/>
          <p14:tracePt t="4636" x="6959600" y="1389063"/>
          <p14:tracePt t="4644" x="6934200" y="1371600"/>
          <p14:tracePt t="4652" x="6916738" y="1363663"/>
          <p14:tracePt t="4661" x="6900863" y="1363663"/>
          <p14:tracePt t="4677" x="6891338" y="1363663"/>
          <p14:tracePt t="4693" x="6875463" y="1363663"/>
          <p14:tracePt t="4718" x="6840538" y="1363663"/>
          <p14:tracePt t="4734" x="6824663" y="1363663"/>
          <p14:tracePt t="4742" x="6799263" y="1371600"/>
          <p14:tracePt t="4750" x="6781800" y="1389063"/>
          <p14:tracePt t="4759" x="6738938" y="1404938"/>
          <p14:tracePt t="4767" x="6697663" y="1430338"/>
          <p14:tracePt t="4775" x="6662738" y="1430338"/>
          <p14:tracePt t="4783" x="6604000" y="1481138"/>
          <p14:tracePt t="4792" x="6561138" y="1490663"/>
          <p14:tracePt t="4800" x="6545263" y="1506538"/>
          <p14:tracePt t="4809" x="6484938" y="1524000"/>
          <p14:tracePt t="4816" x="6443663" y="1557338"/>
          <p14:tracePt t="4825" x="6408738" y="1566863"/>
          <p14:tracePt t="4832" x="6350000" y="1600200"/>
          <p14:tracePt t="4842" x="6307138" y="1617663"/>
          <p14:tracePt t="4849" x="6256338" y="1625600"/>
          <p14:tracePt t="4858" x="6197600" y="1658938"/>
          <p14:tracePt t="4865" x="6138863" y="1701800"/>
          <p14:tracePt t="4875" x="6078538" y="1735138"/>
          <p14:tracePt t="4882" x="6019800" y="1795463"/>
          <p14:tracePt t="4890" x="5943600" y="1854200"/>
          <p14:tracePt t="4898" x="5875338" y="1938338"/>
          <p14:tracePt t="4906" x="5783263" y="2065338"/>
          <p14:tracePt t="4915" x="5689600" y="2184400"/>
          <p14:tracePt t="4922" x="5621338" y="2303463"/>
          <p14:tracePt t="4931" x="5529263" y="2463800"/>
          <p14:tracePt t="4939" x="5453063" y="2633663"/>
          <p14:tracePt t="4947" x="5316538" y="2913063"/>
          <p14:tracePt t="4955" x="5291138" y="3005138"/>
          <p14:tracePt t="4964" x="5214938" y="3182938"/>
          <p14:tracePt t="4972" x="5156200" y="3360738"/>
          <p14:tracePt t="4980" x="5097463" y="3538538"/>
          <p14:tracePt t="4988" x="5046663" y="3733800"/>
          <p14:tracePt t="4996" x="5021263" y="3911600"/>
          <p14:tracePt t="5004" x="4986338" y="4064000"/>
          <p14:tracePt t="5013" x="4986338" y="4241800"/>
          <p14:tracePt t="5021" x="4986338" y="4376738"/>
          <p14:tracePt t="5029" x="4986338" y="4513263"/>
          <p14:tracePt t="5037" x="4986338" y="4630738"/>
          <p14:tracePt t="5045" x="4986338" y="4732338"/>
          <p14:tracePt t="5053" x="4986338" y="4843463"/>
          <p14:tracePt t="5062" x="4986338" y="4927600"/>
          <p14:tracePt t="5070" x="5021263" y="5021263"/>
          <p14:tracePt t="5078" x="5062538" y="5097463"/>
          <p14:tracePt t="5086" x="5080000" y="5122863"/>
          <p14:tracePt t="5094" x="5113338" y="5199063"/>
          <p14:tracePt t="5103" x="5156200" y="5257800"/>
          <p14:tracePt t="5111" x="5181600" y="5300663"/>
          <p14:tracePt t="5119" x="5232400" y="5351463"/>
          <p14:tracePt t="5127" x="5291138" y="5427663"/>
          <p14:tracePt t="5135" x="5316538" y="5427663"/>
          <p14:tracePt t="5144" x="5410200" y="5486400"/>
          <p14:tracePt t="5152" x="5468938" y="5511800"/>
          <p14:tracePt t="5160" x="5545138" y="5529263"/>
          <p14:tracePt t="5168" x="5621338" y="5554663"/>
          <p14:tracePt t="5177" x="5722938" y="5588000"/>
          <p14:tracePt t="5185" x="5824538" y="5621338"/>
          <p14:tracePt t="5193" x="5943600" y="5646738"/>
          <p14:tracePt t="5201" x="6078538" y="5664200"/>
          <p14:tracePt t="5209" x="6197600" y="5681663"/>
          <p14:tracePt t="5217" x="6367463" y="5689600"/>
          <p14:tracePt t="5226" x="6510338" y="5689600"/>
          <p14:tracePt t="5234" x="6646863" y="5689600"/>
          <p14:tracePt t="5242" x="6799263" y="5689600"/>
          <p14:tracePt t="5250" x="6934200" y="5681663"/>
          <p14:tracePt t="5259" x="7069138" y="5621338"/>
          <p14:tracePt t="5267" x="7213600" y="5570538"/>
          <p14:tracePt t="5275" x="7366000" y="5494338"/>
          <p14:tracePt t="5283" x="7518400" y="5435600"/>
          <p14:tracePt t="5292" x="7637463" y="5367338"/>
          <p14:tracePt t="5299" x="7754938" y="5275263"/>
          <p14:tracePt t="5309" x="7874000" y="5199063"/>
          <p14:tracePt t="5316" x="7967663" y="5080000"/>
          <p14:tracePt t="5326" x="8069263" y="4960938"/>
          <p14:tracePt t="5332" x="8161338" y="4826000"/>
          <p14:tracePt t="5342" x="8247063" y="4691063"/>
          <p14:tracePt t="5349" x="8305800" y="4529138"/>
          <p14:tracePt t="5359" x="8415338" y="4259263"/>
          <p14:tracePt t="5365" x="8424863" y="4140200"/>
          <p14:tracePt t="5376" x="8458200" y="3962400"/>
          <p14:tracePt t="5381" x="8475663" y="3767138"/>
          <p14:tracePt t="5392" x="8483600" y="3556000"/>
          <p14:tracePt t="5398" x="8483600" y="3167063"/>
          <p14:tracePt t="5408" x="8483600" y="2946400"/>
          <p14:tracePt t="5414" x="8475663" y="2659063"/>
          <p14:tracePt t="5425" x="8399463" y="2362200"/>
          <p14:tracePt t="5430" x="8280400" y="2049463"/>
          <p14:tracePt t="5442" x="8128000" y="1676400"/>
          <p14:tracePt t="5446" x="7916863" y="1287463"/>
          <p14:tracePt t="5459" x="7678738" y="896938"/>
          <p14:tracePt t="5463" x="7408863" y="550863"/>
          <p14:tracePt t="5475" x="7145338" y="271463"/>
          <p14:tracePt t="5562" x="4376738" y="119063"/>
          <p14:tracePt t="5570" x="4140200" y="373063"/>
          <p14:tracePt t="5578" x="3868738" y="719138"/>
          <p14:tracePt t="5586" x="3657600" y="1049338"/>
          <p14:tracePt t="5594" x="3454400" y="1430338"/>
          <p14:tracePt t="5602" x="3268663" y="1836738"/>
          <p14:tracePt t="5611" x="3124200" y="2286000"/>
          <p14:tracePt t="5619" x="3030538" y="2700338"/>
          <p14:tracePt t="5627" x="2946400" y="3141663"/>
          <p14:tracePt t="5635" x="2928938" y="3556000"/>
          <p14:tracePt t="5643" x="2928938" y="3944938"/>
          <p14:tracePt t="5651" x="2928938" y="4284663"/>
          <p14:tracePt t="5659" x="2946400" y="4614863"/>
          <p14:tracePt t="5668" x="3030538" y="4927600"/>
          <p14:tracePt t="5676" x="3167063" y="5199063"/>
          <p14:tracePt t="5684" x="3319463" y="5453063"/>
          <p14:tracePt t="5692" x="3479800" y="5664200"/>
          <p14:tracePt t="5700" x="3690938" y="5884863"/>
          <p14:tracePt t="5709" x="3886200" y="6053138"/>
          <p14:tracePt t="5717" x="4140200" y="6197600"/>
          <p14:tracePt t="5725" x="4419600" y="6332538"/>
          <p14:tracePt t="5733" x="4691063" y="6443663"/>
          <p14:tracePt t="5742" x="5003800" y="6527800"/>
          <p14:tracePt t="5749" x="5367338" y="6586538"/>
          <p14:tracePt t="5759" x="5681663" y="6604000"/>
          <p14:tracePt t="5766" x="6037263" y="6604000"/>
          <p14:tracePt t="5775" x="6392863" y="6604000"/>
          <p14:tracePt t="5782" x="6738938" y="6604000"/>
          <p14:tracePt t="5791" x="7094538" y="6510338"/>
          <p14:tracePt t="5799" x="7408863" y="6426200"/>
          <p14:tracePt t="5808" x="7713663" y="6291263"/>
          <p14:tracePt t="5815" x="7840663" y="6248400"/>
          <p14:tracePt t="5823" x="8128000" y="6113463"/>
          <p14:tracePt t="5831" x="8501063" y="5884863"/>
          <p14:tracePt t="5840" x="8694738" y="5740400"/>
          <p14:tracePt t="5848" x="8856663" y="5545138"/>
          <p14:tracePt t="5856" x="8923338" y="5435600"/>
          <p14:tracePt t="5864" x="9110663" y="5122863"/>
          <p14:tracePt t="5872" x="9177338" y="4919663"/>
          <p14:tracePt t="5881" x="9237663" y="4665663"/>
          <p14:tracePt t="5889" x="9245600" y="4376738"/>
          <p14:tracePt t="5897" x="9245600" y="4064000"/>
          <p14:tracePt t="5905" x="9245600" y="3733800"/>
          <p14:tracePt t="5914" x="9126538" y="3378200"/>
          <p14:tracePt t="5921" x="8983663" y="2971800"/>
          <p14:tracePt t="5930" x="8788400" y="2573338"/>
          <p14:tracePt t="5938" x="8559800" y="2192338"/>
          <p14:tracePt t="5946" x="8339138" y="1854200"/>
          <p14:tracePt t="5954" x="8229600" y="1735138"/>
          <p14:tracePt t="5963" x="8026400" y="1481138"/>
          <p14:tracePt t="5971" x="7831138" y="1287463"/>
          <p14:tracePt t="5979" x="7620000" y="1150938"/>
          <p14:tracePt t="5987" x="7408863" y="1058863"/>
          <p14:tracePt t="5995" x="7094538" y="957263"/>
          <p14:tracePt t="6003" x="6891338" y="957263"/>
          <p14:tracePt t="6012" x="6662738" y="957263"/>
          <p14:tracePt t="6020" x="6392863" y="1016000"/>
          <p14:tracePt t="6028" x="6113463" y="1176338"/>
          <p14:tracePt t="6036" x="5842000" y="1422400"/>
          <p14:tracePt t="6045" x="5511800" y="1701800"/>
          <p14:tracePt t="6052" x="5214938" y="2074863"/>
          <p14:tracePt t="6061" x="4724400" y="2760663"/>
          <p14:tracePt t="6069" x="4605338" y="2989263"/>
          <p14:tracePt t="6077" x="4394200" y="3378200"/>
          <p14:tracePt t="6085" x="4318000" y="3556000"/>
          <p14:tracePt t="6094" x="4183063" y="3886200"/>
          <p14:tracePt t="6102" x="4064000" y="4183063"/>
          <p14:tracePt t="6110" x="4021138" y="4419600"/>
          <p14:tracePt t="6118" x="3987800" y="4605338"/>
          <p14:tracePt t="6127" x="3987800" y="4724400"/>
          <p14:tracePt t="6134" x="3987800" y="4826000"/>
          <p14:tracePt t="6143" x="3987800" y="4919663"/>
          <p14:tracePt t="6151" x="4030663" y="4960938"/>
          <p14:tracePt t="6159" x="4122738" y="5037138"/>
          <p14:tracePt t="6167" x="4224338" y="5080000"/>
          <p14:tracePt t="6176" x="4335463" y="5113338"/>
          <p14:tracePt t="6184" x="4605338" y="5173663"/>
          <p14:tracePt t="6192" x="4826000" y="5181600"/>
          <p14:tracePt t="6200" x="5046663" y="5199063"/>
          <p14:tracePt t="6209" x="5316538" y="5199063"/>
          <p14:tracePt t="6216" x="5605463" y="5199063"/>
          <p14:tracePt t="6225" x="5859463" y="5199063"/>
          <p14:tracePt t="6233" x="5994400" y="5199063"/>
          <p14:tracePt t="6242" x="6230938" y="5181600"/>
          <p14:tracePt t="6249" x="6426200" y="5138738"/>
          <p14:tracePt t="6259" x="6604000" y="5113338"/>
          <p14:tracePt t="6265" x="6738938" y="5046663"/>
          <p14:tracePt t="6275" x="6858000" y="5003800"/>
          <p14:tracePt t="6282" x="6934200" y="4960938"/>
          <p14:tracePt t="6292" x="6959600" y="4927600"/>
          <p14:tracePt t="6298" x="7069138" y="4843463"/>
          <p14:tracePt t="6309" x="7112000" y="4792663"/>
          <p14:tracePt t="6315" x="7129463" y="4767263"/>
          <p14:tracePt t="6325" x="7145338" y="4732338"/>
          <p14:tracePt t="6331" x="7154863" y="4691063"/>
          <p14:tracePt t="6342" x="7170738" y="4665663"/>
          <p14:tracePt t="6347" x="7188200" y="4630738"/>
          <p14:tracePt t="6359" x="7188200" y="4605338"/>
          <p14:tracePt t="6364" x="7188200" y="4589463"/>
          <p14:tracePt t="6375" x="7188200" y="4554538"/>
          <p14:tracePt t="6380" x="7170738" y="4538663"/>
          <p14:tracePt t="6392" x="7154863" y="4513263"/>
          <p14:tracePt t="6396" x="7129463" y="4495800"/>
          <p14:tracePt t="6409" x="7094538" y="4495800"/>
          <p14:tracePt t="6413" x="7078663" y="4478338"/>
          <p14:tracePt t="6426" x="7053263" y="4478338"/>
          <p14:tracePt t="6429" x="7010400" y="4478338"/>
          <p14:tracePt t="6442" x="6992938" y="4478338"/>
          <p14:tracePt t="8829" x="7018338" y="4470400"/>
          <p14:tracePt t="8837" x="7053263" y="4452938"/>
          <p14:tracePt t="8845" x="7094538" y="4419600"/>
          <p14:tracePt t="8853" x="7129463" y="4376738"/>
          <p14:tracePt t="8862" x="7231063" y="4318000"/>
          <p14:tracePt t="8869" x="7323138" y="4241800"/>
          <p14:tracePt t="8878" x="7408863" y="4165600"/>
          <p14:tracePt t="8886" x="7526338" y="4081463"/>
          <p14:tracePt t="8894" x="7620000" y="4021138"/>
          <p14:tracePt t="8902" x="7721600" y="3962400"/>
          <p14:tracePt t="8911" x="7754938" y="3944938"/>
          <p14:tracePt t="8919" x="7831138" y="3903663"/>
          <p14:tracePt t="8927" x="7907338" y="3852863"/>
          <p14:tracePt t="8935" x="7932738" y="3843338"/>
          <p14:tracePt t="8943" x="7975600" y="3827463"/>
          <p14:tracePt t="8951" x="7993063" y="3810000"/>
          <p14:tracePt t="8960" x="8008938" y="3810000"/>
          <p14:tracePt t="8968" x="8008938" y="3792538"/>
          <p14:tracePt t="8976" x="8008938" y="3776663"/>
          <p14:tracePt t="8992" x="8008938" y="3751263"/>
          <p14:tracePt t="9001" x="8008938" y="3733800"/>
          <p14:tracePt t="9009" x="8008938" y="3716338"/>
          <p14:tracePt t="9017" x="7993063" y="3708400"/>
          <p14:tracePt t="9025" x="7975600" y="3690938"/>
          <p14:tracePt t="9033" x="7950200" y="3657600"/>
          <p14:tracePt t="9042" x="7916863" y="3649663"/>
          <p14:tracePt t="9050" x="7891463" y="3614738"/>
          <p14:tracePt t="9059" x="7856538" y="3589338"/>
          <p14:tracePt t="9066" x="7797800" y="3556000"/>
          <p14:tracePt t="9075" x="7772400" y="3538538"/>
          <p14:tracePt t="9082" x="7739063" y="3513138"/>
          <p14:tracePt t="9092" x="7696200" y="3479800"/>
          <p14:tracePt t="9099" x="7662863" y="3454400"/>
          <p14:tracePt t="9108" x="7637463" y="3421063"/>
          <p14:tracePt t="9115" x="7586663" y="3395663"/>
          <p14:tracePt t="9124" x="7526338" y="3335338"/>
          <p14:tracePt t="9132" x="7518400" y="3319463"/>
          <p14:tracePt t="9140" x="7485063" y="3268663"/>
          <p14:tracePt t="9148" x="7442200" y="3208338"/>
          <p14:tracePt t="9156" x="7424738" y="3182938"/>
          <p14:tracePt t="9164" x="7399338" y="3141663"/>
          <p14:tracePt t="9173" x="7383463" y="3081338"/>
          <p14:tracePt t="9181" x="7366000" y="3030538"/>
          <p14:tracePt t="9189" x="7332663" y="3005138"/>
          <p14:tracePt t="9197" x="7332663" y="2971800"/>
          <p14:tracePt t="9205" x="7323138" y="2946400"/>
          <p14:tracePt t="9213" x="7323138" y="2928938"/>
          <p14:tracePt t="9222" x="7307263" y="2928938"/>
          <p14:tracePt t="9230" x="7307263" y="2913063"/>
          <p14:tracePt t="9255" x="7307263" y="2895600"/>
          <p14:tracePt t="9287" x="7289800" y="2895600"/>
          <p14:tracePt t="9303" x="7272338" y="2887663"/>
          <p14:tracePt t="9320" x="7264400" y="2887663"/>
          <p14:tracePt t="9328" x="7264400" y="2870200"/>
          <p14:tracePt t="9337" x="7246938" y="2870200"/>
          <p14:tracePt t="9345" x="7231063" y="2836863"/>
          <p14:tracePt t="9352" x="7213600" y="2836863"/>
          <p14:tracePt t="9361" x="7205663" y="2811463"/>
          <p14:tracePt t="9369" x="7188200" y="2776538"/>
          <p14:tracePt t="9378" x="7170738" y="2751138"/>
          <p14:tracePt t="9705" x="7129463" y="2751138"/>
          <p14:tracePt t="9713" x="7094538" y="2735263"/>
          <p14:tracePt t="9721" x="7053263" y="2717800"/>
          <p14:tracePt t="9729" x="7010400" y="2700338"/>
          <p14:tracePt t="9738" x="6977063" y="2692400"/>
          <p14:tracePt t="9746" x="6916738" y="2674938"/>
          <p14:tracePt t="9754" x="6875463" y="2659063"/>
          <p14:tracePt t="9762" x="6824663" y="2641600"/>
          <p14:tracePt t="9770" x="6781800" y="2633663"/>
          <p14:tracePt t="9778" x="6705600" y="2616200"/>
          <p14:tracePt t="9787" x="6662738" y="2616200"/>
          <p14:tracePt t="9795" x="6561138" y="2598738"/>
          <p14:tracePt t="9803" x="6510338" y="2582863"/>
          <p14:tracePt t="9811" x="6451600" y="2582863"/>
          <p14:tracePt t="9820" x="6392863" y="2573338"/>
          <p14:tracePt t="9828" x="6350000" y="2573338"/>
          <p14:tracePt t="9836" x="6291263" y="2557463"/>
          <p14:tracePt t="9844" x="6248400" y="2540000"/>
          <p14:tracePt t="9852" x="6197600" y="2540000"/>
          <p14:tracePt t="9860" x="6154738" y="2522538"/>
          <p14:tracePt t="9869" x="6129338" y="2506663"/>
          <p14:tracePt t="9877" x="6078538" y="2497138"/>
          <p14:tracePt t="9885" x="6062663" y="2497138"/>
          <p14:tracePt t="9893" x="6053138" y="2481263"/>
          <p14:tracePt t="9901" x="6037263" y="2481263"/>
          <p14:tracePt t="9910" x="6019800" y="2481263"/>
          <p14:tracePt t="9926" x="6002338" y="2463800"/>
          <p14:tracePt t="9942" x="5994400" y="2463800"/>
          <p14:tracePt t="9959" x="5976938" y="2463800"/>
          <p14:tracePt t="9983" x="5961063" y="2463800"/>
          <p14:tracePt t="10000" x="5943600" y="2463800"/>
          <p14:tracePt t="10009" x="5935663" y="2446338"/>
          <p14:tracePt t="10025" x="5918200" y="2446338"/>
          <p14:tracePt t="10032" x="5900738" y="2446338"/>
          <p14:tracePt t="10042" x="5884863" y="2446338"/>
          <p14:tracePt t="10049" x="5875338" y="2446338"/>
          <p14:tracePt t="10057" x="5859463" y="2446338"/>
          <p14:tracePt t="10065" x="5842000" y="2446338"/>
          <p14:tracePt t="10073" x="5824538" y="2446338"/>
          <p14:tracePt t="10098" x="5808663" y="2446338"/>
          <p14:tracePt t="10262" x="5824538" y="2438400"/>
          <p14:tracePt t="10270" x="5842000" y="2405063"/>
          <p14:tracePt t="10278" x="5859463" y="2379663"/>
          <p14:tracePt t="10286" x="5875338" y="2344738"/>
          <p14:tracePt t="10294" x="5884863" y="2319338"/>
          <p14:tracePt t="10303" x="5900738" y="2303463"/>
          <p14:tracePt t="10311" x="5918200" y="2286000"/>
          <p14:tracePt t="10319" x="5935663" y="2268538"/>
          <p14:tracePt t="10335" x="5943600" y="2252663"/>
          <p14:tracePt t="10344" x="5961063" y="2252663"/>
          <p14:tracePt t="10368" x="5976938" y="2252663"/>
          <p14:tracePt t="10433" x="5976938" y="2268538"/>
          <p14:tracePt t="10458" x="5976938" y="2286000"/>
          <p14:tracePt t="10475" x="5976938" y="2303463"/>
          <p14:tracePt t="10492" x="5976938" y="2319338"/>
          <p14:tracePt t="10508" x="5976938" y="2328863"/>
          <p14:tracePt t="10524" x="5976938" y="2344738"/>
          <p14:tracePt t="10532" x="5976938" y="2362200"/>
          <p14:tracePt t="10540" x="5976938" y="2379663"/>
          <p14:tracePt t="10548" x="5976938" y="2387600"/>
          <p14:tracePt t="10557" x="5976938" y="2405063"/>
          <p14:tracePt t="10565" x="5976938" y="2420938"/>
          <p14:tracePt t="10573" x="5976938" y="2438400"/>
          <p14:tracePt t="10597" x="5976938" y="2446338"/>
          <p14:tracePt t="10646" x="5994400" y="2446338"/>
          <p14:tracePt t="10663" x="5994400" y="2438400"/>
          <p14:tracePt t="10671" x="6002338" y="2420938"/>
          <p14:tracePt t="10688" x="6019800" y="2405063"/>
          <p14:tracePt t="10704" x="6037263" y="2405063"/>
          <p14:tracePt t="10720" x="6053138" y="2405063"/>
          <p14:tracePt t="10737" x="6053138" y="2420938"/>
          <p14:tracePt t="10745" x="6053138" y="2463800"/>
          <p14:tracePt t="10753" x="6053138" y="2522538"/>
          <p14:tracePt t="10761" x="6053138" y="2598738"/>
          <p14:tracePt t="10769" x="6053138" y="2674938"/>
          <p14:tracePt t="10778" x="6053138" y="2751138"/>
          <p14:tracePt t="10786" x="6053138" y="2794000"/>
          <p14:tracePt t="10794" x="6053138" y="2913063"/>
          <p14:tracePt t="10802" x="6053138" y="2954338"/>
          <p14:tracePt t="10811" x="6037263" y="3014663"/>
          <p14:tracePt t="10819" x="6019800" y="3065463"/>
          <p14:tracePt t="10827" x="6019800" y="3124200"/>
          <p14:tracePt t="10835" x="6002338" y="3149600"/>
          <p14:tracePt t="10843" x="6002338" y="3167063"/>
          <p14:tracePt t="10851" x="6002338" y="3200400"/>
          <p14:tracePt t="10860" x="6002338" y="3208338"/>
          <p14:tracePt t="10876" x="6002338" y="3225800"/>
          <p14:tracePt t="10999" x="6002338" y="3259138"/>
          <p14:tracePt t="11007" x="6002338" y="3302000"/>
          <p14:tracePt t="11015" x="6019800" y="3360738"/>
          <p14:tracePt t="11023" x="6037263" y="3513138"/>
          <p14:tracePt t="11031" x="6062663" y="3690938"/>
          <p14:tracePt t="11040" x="6113463" y="3903663"/>
          <p14:tracePt t="11048" x="6138863" y="4157663"/>
          <p14:tracePt t="11056" x="6189663" y="4437063"/>
          <p14:tracePt t="11064" x="6248400" y="4724400"/>
          <p14:tracePt t="11072" x="6256338" y="4859338"/>
          <p14:tracePt t="11081" x="6307138" y="5113338"/>
          <p14:tracePt t="11089" x="6350000" y="5351463"/>
          <p14:tracePt t="11097" x="6383338" y="5529263"/>
          <p14:tracePt t="11105" x="6392863" y="5588000"/>
          <p14:tracePt t="11113" x="6426200" y="5722938"/>
          <p14:tracePt t="11121" x="6426200" y="5808663"/>
          <p14:tracePt t="11130" x="6443663" y="5875338"/>
          <p14:tracePt t="11138" x="6451600" y="5918200"/>
          <p14:tracePt t="11146" x="6451600" y="5935663"/>
          <p14:tracePt t="11154" x="6451600" y="5961063"/>
          <p14:tracePt t="11163" x="6469063" y="5961063"/>
          <p14:tracePt t="11179" x="6469063" y="5976938"/>
          <p14:tracePt t="11212" x="6469063" y="5961063"/>
          <p14:tracePt t="11220" x="6484938" y="5900738"/>
          <p14:tracePt t="11228" x="6484938" y="5808663"/>
          <p14:tracePt t="11236" x="6502400" y="5707063"/>
          <p14:tracePt t="11245" x="6510338" y="5570538"/>
          <p14:tracePt t="11253" x="6527800" y="5435600"/>
          <p14:tracePt t="11261" x="6545263" y="5291138"/>
          <p14:tracePt t="11269" x="6570663" y="5113338"/>
          <p14:tracePt t="11277" x="6621463" y="4749800"/>
          <p14:tracePt t="11285" x="6637338" y="4529138"/>
          <p14:tracePt t="11294" x="6662738" y="4259263"/>
          <p14:tracePt t="11302" x="6680200" y="4122738"/>
          <p14:tracePt t="11310" x="6697663" y="3903663"/>
          <p14:tracePt t="11318" x="6705600" y="3690938"/>
          <p14:tracePt t="11326" x="6705600" y="3632200"/>
          <p14:tracePt t="11335" x="6723063" y="3497263"/>
          <p14:tracePt t="11343" x="6756400" y="3395663"/>
          <p14:tracePt t="11351" x="6756400" y="3335338"/>
          <p14:tracePt t="11359" x="6764338" y="3259138"/>
          <p14:tracePt t="11367" x="6764338" y="3225800"/>
          <p14:tracePt t="11389" x="6781800" y="3200400"/>
          <p14:tracePt t="11395" x="6781800" y="3182938"/>
          <p14:tracePt t="11402" x="6781800" y="3167063"/>
          <p14:tracePt t="11409" x="6781800" y="3141663"/>
          <p14:tracePt t="11425" x="6781800" y="3124200"/>
          <p14:tracePt t="11433" x="6781800" y="3106738"/>
          <p14:tracePt t="11449" x="6764338" y="3090863"/>
          <p14:tracePt t="11458" x="6764338" y="3065463"/>
          <p14:tracePt t="11466" x="6756400" y="3048000"/>
          <p14:tracePt t="11475" x="6756400" y="3014663"/>
          <p14:tracePt t="11482" x="6738938" y="2989263"/>
          <p14:tracePt t="11490" x="6738938" y="2954338"/>
          <p14:tracePt t="11498" x="6723063" y="2913063"/>
          <p14:tracePt t="11506" x="6705600" y="2870200"/>
          <p14:tracePt t="11515" x="6697663" y="2836863"/>
          <p14:tracePt t="11523" x="6697663" y="2811463"/>
          <p14:tracePt t="11531" x="6680200" y="2776538"/>
          <p14:tracePt t="11539" x="6662738" y="2751138"/>
          <p14:tracePt t="11556" x="6646863" y="2735263"/>
          <p14:tracePt t="11564" x="6646863" y="2717800"/>
          <p14:tracePt t="11580" x="6637338" y="2717800"/>
          <p14:tracePt t="11597" x="6621463" y="2700338"/>
          <p14:tracePt t="11621" x="6621463" y="2692400"/>
          <p14:tracePt t="11629" x="6604000" y="2692400"/>
          <p14:tracePt t="11646" x="6586538" y="2674938"/>
          <p14:tracePt t="11662" x="6570663" y="2659063"/>
          <p14:tracePt t="11687" x="6561138" y="2641600"/>
          <p14:tracePt t="11703" x="6545263" y="2641600"/>
          <p14:tracePt t="11711" x="6527800" y="2633663"/>
          <p14:tracePt t="12153" x="6545263" y="2674938"/>
          <p14:tracePt t="12162" x="6570663" y="2751138"/>
          <p14:tracePt t="12170" x="6621463" y="2811463"/>
          <p14:tracePt t="12178" x="6662738" y="2870200"/>
          <p14:tracePt t="12186" x="6680200" y="2895600"/>
          <p14:tracePt t="12194" x="6723063" y="2954338"/>
          <p14:tracePt t="12203" x="6764338" y="3005138"/>
          <p14:tracePt t="12211" x="6799263" y="3048000"/>
          <p14:tracePt t="12219" x="6815138" y="3081338"/>
          <p14:tracePt t="12227" x="6840538" y="3090863"/>
          <p14:tracePt t="12235" x="6858000" y="3106738"/>
          <p14:tracePt t="12244" x="6875463" y="3124200"/>
          <p14:tracePt t="12260" x="6875463" y="3141663"/>
          <p14:tracePt t="12268" x="6891338" y="3141663"/>
          <p14:tracePt t="12301" x="6916738" y="3141663"/>
          <p14:tracePt t="12309" x="6951663" y="3141663"/>
          <p14:tracePt t="12317" x="6977063" y="3124200"/>
          <p14:tracePt t="12326" x="7053263" y="3081338"/>
          <p14:tracePt t="12333" x="7170738" y="2971800"/>
          <p14:tracePt t="12342" x="7289800" y="2870200"/>
          <p14:tracePt t="12350" x="7459663" y="2700338"/>
          <p14:tracePt t="12359" x="7653338" y="2506663"/>
          <p14:tracePt t="12366" x="7856538" y="2303463"/>
          <p14:tracePt t="12375" x="7950200" y="2184400"/>
          <p14:tracePt t="12383" x="8145463" y="1989138"/>
          <p14:tracePt t="12392" x="8305800" y="1820863"/>
          <p14:tracePt t="12399" x="8458200" y="1719263"/>
          <p14:tracePt t="12408" x="8577263" y="1617663"/>
          <p14:tracePt t="12416" x="8618538" y="1600200"/>
          <p14:tracePt t="12424" x="8694738" y="1557338"/>
          <p14:tracePt t="12432" x="8755063" y="1524000"/>
          <p14:tracePt t="12440" x="8796338" y="1524000"/>
          <p14:tracePt t="12448" x="8813800" y="1524000"/>
          <p14:tracePt t="13407" x="8796338" y="1541463"/>
          <p14:tracePt t="13415" x="8737600" y="1617663"/>
          <p14:tracePt t="13423" x="8653463" y="1701800"/>
          <p14:tracePt t="13431" x="8559800" y="1795463"/>
          <p14:tracePt t="13439" x="8475663" y="1897063"/>
          <p14:tracePt t="13447" x="8382000" y="1973263"/>
          <p14:tracePt t="13456" x="8186738" y="2151063"/>
          <p14:tracePt t="13464" x="7967663" y="2328863"/>
          <p14:tracePt t="13472" x="7856538" y="2405063"/>
          <p14:tracePt t="13480" x="7678738" y="2557463"/>
          <p14:tracePt t="13488" x="7332663" y="2827338"/>
          <p14:tracePt t="13497" x="7145338" y="2971800"/>
          <p14:tracePt t="13505" x="7053263" y="3048000"/>
          <p14:tracePt t="13513" x="6900863" y="3182938"/>
          <p14:tracePt t="13521" x="6705600" y="3335338"/>
          <p14:tracePt t="13529" x="6570663" y="3462338"/>
          <p14:tracePt t="13538" x="6443663" y="3573463"/>
          <p14:tracePt t="13546" x="6350000" y="3657600"/>
          <p14:tracePt t="13554" x="6307138" y="3690938"/>
          <p14:tracePt t="13562" x="6154738" y="3843338"/>
          <p14:tracePt t="13570" x="6138863" y="3852863"/>
          <p14:tracePt t="13579" x="6078538" y="3903663"/>
          <p14:tracePt t="13587" x="6037263" y="3944938"/>
          <p14:tracePt t="13595" x="6002338" y="3970338"/>
          <p14:tracePt t="13603" x="5994400" y="3987800"/>
          <p14:tracePt t="13611" x="5976938" y="4005263"/>
          <p14:tracePt t="13620" x="5961063" y="4005263"/>
          <p14:tracePt t="13627" x="5961063" y="4021138"/>
          <p14:tracePt t="13636" x="5943600" y="4021138"/>
          <p14:tracePt t="13685" x="5943600" y="4005263"/>
          <p14:tracePt t="13693" x="5961063" y="4005263"/>
          <p14:tracePt t="13701" x="5976938" y="3987800"/>
          <p14:tracePt t="13709" x="5994400" y="3987800"/>
          <p14:tracePt t="13718" x="6019800" y="3987800"/>
          <p14:tracePt t="13726" x="6037263" y="3987800"/>
          <p14:tracePt t="13734" x="6053138" y="3987800"/>
          <p14:tracePt t="13742" x="6078538" y="3987800"/>
          <p14:tracePt t="13750" x="6096000" y="3987800"/>
          <p14:tracePt t="13759" x="6129338" y="4005263"/>
          <p14:tracePt t="13767" x="6138863" y="4005263"/>
          <p14:tracePt t="13776" x="6154738" y="4005263"/>
          <p14:tracePt t="13783" x="6172200" y="4021138"/>
          <p14:tracePt t="13792" x="6189663" y="4021138"/>
          <p14:tracePt t="13808" x="6197600" y="4021138"/>
          <p14:tracePt t="13841" x="6215063" y="4021138"/>
          <p14:tracePt t="13963" x="6248400" y="4005263"/>
          <p14:tracePt t="13972" x="6316663" y="3962400"/>
          <p14:tracePt t="13980" x="6469063" y="3852863"/>
          <p14:tracePt t="13988" x="6756400" y="3675063"/>
          <p14:tracePt t="13996" x="6934200" y="3556000"/>
          <p14:tracePt t="14004" x="7289800" y="3319463"/>
          <p14:tracePt t="14013" x="7662863" y="3090863"/>
          <p14:tracePt t="14021" x="8008938" y="2895600"/>
          <p14:tracePt t="14029" x="8170863" y="2836863"/>
          <p14:tracePt t="14037" x="8440738" y="2735263"/>
          <p14:tracePt t="14045" x="8678863" y="2659063"/>
          <p14:tracePt t="14054" x="8755063" y="2659063"/>
          <p14:tracePt t="14062" x="9009063" y="2633663"/>
          <p14:tracePt t="14070" x="9110663" y="2633663"/>
          <p14:tracePt t="14078" x="9161463" y="2633663"/>
          <p14:tracePt t="14086" x="9177338" y="2641600"/>
          <p14:tracePt t="14095" x="9202738" y="2717800"/>
          <p14:tracePt t="14103" x="9220200" y="2760663"/>
          <p14:tracePt t="14111" x="9220200" y="2827338"/>
          <p14:tracePt t="14119" x="9220200" y="2887663"/>
          <p14:tracePt t="14127" x="9177338" y="2946400"/>
          <p14:tracePt t="14136" x="9101138" y="3014663"/>
          <p14:tracePt t="14143" x="9009063" y="3081338"/>
          <p14:tracePt t="14152" x="8923338" y="3149600"/>
          <p14:tracePt t="14160" x="8831263" y="3200400"/>
          <p14:tracePt t="14168" x="8729663" y="3259138"/>
          <p14:tracePt t="14176" x="8636000" y="3319463"/>
          <p14:tracePt t="14184" x="8501063" y="3378200"/>
          <p14:tracePt t="14193" x="8415338" y="3421063"/>
          <p14:tracePt t="14201" x="8288338" y="3479800"/>
          <p14:tracePt t="14209" x="8186738" y="3522663"/>
          <p14:tracePt t="14217" x="8085138" y="3589338"/>
          <p14:tracePt t="14226" x="7967663" y="3632200"/>
          <p14:tracePt t="14234" x="7856538" y="3675063"/>
          <p14:tracePt t="14242" x="7754938" y="3716338"/>
          <p14:tracePt t="14250" x="7620000" y="3776663"/>
          <p14:tracePt t="14259" x="7500938" y="3827463"/>
          <p14:tracePt t="14266" x="7366000" y="3868738"/>
          <p14:tracePt t="14275" x="7246938" y="3911600"/>
          <p14:tracePt t="14283" x="7129463" y="3944938"/>
          <p14:tracePt t="14292" x="6992938" y="4005263"/>
          <p14:tracePt t="14299" x="6891338" y="4021138"/>
          <p14:tracePt t="14308" x="6764338" y="4046538"/>
          <p14:tracePt t="14315" x="6680200" y="4097338"/>
          <p14:tracePt t="14324" x="6621463" y="4097338"/>
          <p14:tracePt t="14332" x="6545263" y="4106863"/>
          <p14:tracePt t="14340" x="6484938" y="4140200"/>
          <p14:tracePt t="14349" x="6443663" y="4140200"/>
          <p14:tracePt t="14356" x="6392863" y="4157663"/>
          <p14:tracePt t="14365" x="6367463" y="4165600"/>
          <p14:tracePt t="14373" x="6332538" y="4165600"/>
          <p14:tracePt t="14381" x="6316663" y="4183063"/>
          <p14:tracePt t="14389" x="6307138" y="4183063"/>
          <p14:tracePt t="14397" x="6307138" y="4198938"/>
          <p14:tracePt t="14406" x="6291263" y="4198938"/>
          <p14:tracePt t="14414" x="6291263" y="4216400"/>
          <p14:tracePt t="14422" x="6273800" y="4224338"/>
          <p14:tracePt t="14430" x="6273800" y="4241800"/>
          <p14:tracePt t="14439" x="6256338" y="4241800"/>
          <p14:tracePt t="14447" x="6256338" y="4259263"/>
          <p14:tracePt t="14455" x="6248400" y="4275138"/>
          <p14:tracePt t="14471" x="6230938" y="4284663"/>
          <p14:tracePt t="14480" x="6230938" y="4300538"/>
          <p14:tracePt t="14487" x="6215063" y="4300538"/>
          <p14:tracePt t="14496" x="6215063" y="4318000"/>
          <p14:tracePt t="14512" x="6197600" y="4318000"/>
          <p14:tracePt t="14528" x="6197600" y="4335463"/>
          <p14:tracePt t="14561" x="6197600" y="4351338"/>
          <p14:tracePt t="14897" x="6215063" y="4351338"/>
          <p14:tracePt t="14921" x="6230938" y="4351338"/>
          <p14:tracePt t="14938" x="6248400" y="4351338"/>
          <p14:tracePt t="14954" x="6256338" y="4351338"/>
          <p14:tracePt t="14963" x="6273800" y="4351338"/>
          <p14:tracePt t="14979" x="6291263" y="4351338"/>
          <p14:tracePt t="14987" x="6307138" y="4351338"/>
          <p14:tracePt t="15003" x="6316663" y="4351338"/>
          <p14:tracePt t="15012" x="6332538" y="4351338"/>
          <p14:tracePt t="15036" x="6350000" y="4351338"/>
          <p14:tracePt t="16404" x="6350000" y="4360863"/>
          <p14:tracePt t="16412" x="6350000" y="4376738"/>
          <p14:tracePt t="16420" x="6350000" y="4411663"/>
          <p14:tracePt t="16429" x="6367463" y="4437063"/>
          <p14:tracePt t="16437" x="6367463" y="4495800"/>
          <p14:tracePt t="16445" x="6383338" y="4538663"/>
          <p14:tracePt t="16453" x="6392863" y="4630738"/>
          <p14:tracePt t="16461" x="6408738" y="4691063"/>
          <p14:tracePt t="16470" x="6443663" y="4749800"/>
          <p14:tracePt t="16478" x="6443663" y="4792663"/>
          <p14:tracePt t="16486" x="6451600" y="4859338"/>
          <p14:tracePt t="16494" x="6469063" y="4902200"/>
          <p14:tracePt t="16502" x="6469063" y="4945063"/>
          <p14:tracePt t="16511" x="6484938" y="4978400"/>
          <p14:tracePt t="16519" x="6502400" y="4986338"/>
          <p14:tracePt t="16527" x="6502400" y="5003800"/>
          <p14:tracePt t="16535" x="6502400" y="5037138"/>
          <p14:tracePt t="16568" x="6510338" y="5046663"/>
          <p14:tracePt t="16772" x="6510338" y="5021263"/>
          <p14:tracePt t="16781" x="6510338" y="4978400"/>
          <p14:tracePt t="17116" x="6527800" y="4978400"/>
          <p14:tracePt t="17126" x="6586538" y="4945063"/>
          <p14:tracePt t="17133" x="6646863" y="4927600"/>
          <p14:tracePt t="17142" x="6756400" y="4884738"/>
          <p14:tracePt t="17149" x="6875463" y="4859338"/>
          <p14:tracePt t="17158" x="7018338" y="4808538"/>
          <p14:tracePt t="17166" x="7323138" y="4767263"/>
          <p14:tracePt t="17174" x="7408863" y="4749800"/>
          <p14:tracePt t="17182" x="7602538" y="4732338"/>
          <p14:tracePt t="17190" x="7780338" y="4724400"/>
          <p14:tracePt t="17198" x="7967663" y="4724400"/>
          <p14:tracePt t="17206" x="8128000" y="4706938"/>
          <p14:tracePt t="17215" x="8280400" y="4691063"/>
          <p14:tracePt t="17223" x="8415338" y="4691063"/>
          <p14:tracePt t="17231" x="8440738" y="4673600"/>
          <p14:tracePt t="17239" x="8534400" y="4673600"/>
          <p14:tracePt t="17248" x="8577263" y="4673600"/>
          <p14:tracePt t="17255" x="8618538" y="4673600"/>
          <p14:tracePt t="17264" x="8636000" y="4665663"/>
          <p14:tracePt t="17272" x="8653463" y="4665663"/>
          <p14:tracePt t="17280" x="8669338" y="4665663"/>
          <p14:tracePt t="17346" x="8669338" y="4648200"/>
          <p14:tracePt t="17370" x="8669338" y="4630738"/>
          <p14:tracePt t="17379" x="8669338" y="4605338"/>
          <p14:tracePt t="17387" x="8653463" y="4589463"/>
          <p14:tracePt t="17395" x="8618538" y="4538663"/>
          <p14:tracePt t="17403" x="8577263" y="4513263"/>
          <p14:tracePt t="17411" x="8516938" y="4452938"/>
          <p14:tracePt t="17419" x="8440738" y="4394200"/>
          <p14:tracePt t="17428" x="8339138" y="4335463"/>
          <p14:tracePt t="17436" x="8221663" y="4275138"/>
          <p14:tracePt t="17444" x="7950200" y="4183063"/>
          <p14:tracePt t="17452" x="7840663" y="4140200"/>
          <p14:tracePt t="17460" x="7526338" y="4064000"/>
          <p14:tracePt t="17469" x="7408863" y="4030663"/>
          <p14:tracePt t="17477" x="7069138" y="3970338"/>
          <p14:tracePt t="17485" x="6824663" y="3944938"/>
          <p14:tracePt t="17493" x="6723063" y="3929063"/>
          <p14:tracePt t="17501" x="6484938" y="3911600"/>
          <p14:tracePt t="17510" x="6291263" y="3911600"/>
          <p14:tracePt t="17518" x="6078538" y="3911600"/>
          <p14:tracePt t="17526" x="5900738" y="3911600"/>
          <p14:tracePt t="17534" x="5748338" y="3911600"/>
          <p14:tracePt t="17542" x="5621338" y="3911600"/>
          <p14:tracePt t="17551" x="5494338" y="3962400"/>
          <p14:tracePt t="17559" x="5410200" y="4005263"/>
          <p14:tracePt t="17567" x="5316538" y="4081463"/>
          <p14:tracePt t="17576" x="5240338" y="4157663"/>
          <p14:tracePt t="17583" x="5181600" y="4241800"/>
          <p14:tracePt t="17592" x="5122863" y="4351338"/>
          <p14:tracePt t="17600" x="5097463" y="4452938"/>
          <p14:tracePt t="17609" x="5062538" y="4572000"/>
          <p14:tracePt t="17616" x="5046663" y="4706938"/>
          <p14:tracePt t="17625" x="5046663" y="4808538"/>
          <p14:tracePt t="17633" x="5046663" y="4945063"/>
          <p14:tracePt t="17642" x="5046663" y="5062538"/>
          <p14:tracePt t="17649" x="5062538" y="5173663"/>
          <p14:tracePt t="17657" x="5122863" y="5275263"/>
          <p14:tracePt t="17665" x="5173663" y="5367338"/>
          <p14:tracePt t="17674" x="5232400" y="5427663"/>
          <p14:tracePt t="17682" x="5316538" y="5486400"/>
          <p14:tracePt t="17690" x="5392738" y="5529263"/>
          <p14:tracePt t="17698" x="5494338" y="5545138"/>
          <p14:tracePt t="17706" x="5621338" y="5554663"/>
          <p14:tracePt t="17715" x="5859463" y="5554663"/>
          <p14:tracePt t="17722" x="6037263" y="5529263"/>
          <p14:tracePt t="17731" x="6248400" y="5435600"/>
          <p14:tracePt t="17739" x="6502400" y="5300663"/>
          <p14:tracePt t="17747" x="6756400" y="5173663"/>
          <p14:tracePt t="17755" x="7018338" y="4986338"/>
          <p14:tracePt t="17763" x="7129463" y="4919663"/>
          <p14:tracePt t="17772" x="7332663" y="4749800"/>
          <p14:tracePt t="17780" x="7526338" y="4614863"/>
          <p14:tracePt t="17788" x="7678738" y="4470400"/>
          <p14:tracePt t="17797" x="7797800" y="4335463"/>
          <p14:tracePt t="17804" x="7907338" y="4183063"/>
          <p14:tracePt t="17813" x="7967663" y="4064000"/>
          <p14:tracePt t="17821" x="8008938" y="3962400"/>
          <p14:tracePt t="17829" x="8034338" y="3852863"/>
          <p14:tracePt t="17837" x="8051800" y="3767138"/>
          <p14:tracePt t="17845" x="8051800" y="3690938"/>
          <p14:tracePt t="17853" x="8034338" y="3632200"/>
          <p14:tracePt t="17862" x="7975600" y="3556000"/>
          <p14:tracePt t="17870" x="7891463" y="3497263"/>
          <p14:tracePt t="17878" x="7721600" y="3436938"/>
          <p14:tracePt t="17886" x="7637463" y="3436938"/>
          <p14:tracePt t="17894" x="7383463" y="3403600"/>
          <p14:tracePt t="17903" x="7170738" y="3403600"/>
          <p14:tracePt t="17911" x="6959600" y="3403600"/>
          <p14:tracePt t="17919" x="6738938" y="3479800"/>
          <p14:tracePt t="17927" x="6502400" y="3573463"/>
          <p14:tracePt t="17935" x="6392863" y="3614738"/>
          <p14:tracePt t="17944" x="6215063" y="3716338"/>
          <p14:tracePt t="17952" x="6053138" y="3810000"/>
          <p14:tracePt t="17960" x="5900738" y="3903663"/>
          <p14:tracePt t="17968" x="5859463" y="3944938"/>
          <p14:tracePt t="17976" x="5765800" y="4021138"/>
          <p14:tracePt t="17985" x="5689600" y="4097338"/>
          <p14:tracePt t="17993" x="5664200" y="4157663"/>
          <p14:tracePt t="18001" x="5630863" y="4216400"/>
          <p14:tracePt t="18009" x="5630863" y="4275138"/>
          <p14:tracePt t="18017" x="5630863" y="4351338"/>
          <p14:tracePt t="18026" x="5630863" y="4360863"/>
          <p14:tracePt t="18034" x="5630863" y="4411663"/>
          <p14:tracePt t="18043" x="5664200" y="4437063"/>
          <p14:tracePt t="18050" x="5689600" y="4470400"/>
          <p14:tracePt t="18059" x="5722938" y="4495800"/>
          <p14:tracePt t="18067" x="5765800" y="4513263"/>
          <p14:tracePt t="18076" x="5799138" y="4529138"/>
          <p14:tracePt t="18083" x="5824538" y="4529138"/>
          <p14:tracePt t="18092" x="5875338" y="4538663"/>
          <p14:tracePt t="18099" x="5900738" y="4538663"/>
          <p14:tracePt t="18110" x="5943600" y="4538663"/>
          <p14:tracePt t="18116" x="5976938" y="4495800"/>
          <p14:tracePt t="18296" x="5943600" y="4470400"/>
          <p14:tracePt t="18304" x="5900738" y="4419600"/>
          <p14:tracePt t="18312" x="5859463" y="4376738"/>
          <p14:tracePt t="18320" x="5799138" y="4351338"/>
          <p14:tracePt t="18329" x="5722938" y="4275138"/>
          <p14:tracePt t="18337" x="5570538" y="4140200"/>
          <p14:tracePt t="18345" x="5376863" y="3962400"/>
          <p14:tracePt t="18353" x="5199063" y="3767138"/>
          <p14:tracePt t="18361" x="4960938" y="3522663"/>
          <p14:tracePt t="18370" x="4706938" y="3268663"/>
          <p14:tracePt t="18378" x="4470400" y="2989263"/>
          <p14:tracePt t="18386" x="4198938" y="2641600"/>
          <p14:tracePt t="18394" x="3929063" y="2303463"/>
          <p14:tracePt t="18402" x="3843338" y="2151063"/>
          <p14:tracePt t="18411" x="3497263" y="1625600"/>
          <p14:tracePt t="18419" x="3454400" y="1506538"/>
          <p14:tracePt t="18427" x="3421063" y="1430338"/>
          <p14:tracePt t="18435" x="3335338" y="1236663"/>
          <p14:tracePt t="18443" x="3268663" y="1117600"/>
          <p14:tracePt t="18452" x="3243263" y="1058863"/>
          <p14:tracePt t="18460" x="3225800" y="1016000"/>
          <p14:tracePt t="18468" x="3208338" y="998538"/>
          <p14:tracePt t="18476" x="3208338" y="982663"/>
          <p14:tracePt t="18509" x="3208338" y="1033463"/>
          <p14:tracePt t="18517" x="3243263" y="1168400"/>
          <p14:tracePt t="18526" x="3259138" y="1346200"/>
          <p14:tracePt t="18533" x="3284538" y="1625600"/>
          <p14:tracePt t="18542" x="3335338" y="1989138"/>
          <p14:tracePt t="18550" x="3344863" y="2379663"/>
          <p14:tracePt t="18559" x="3403600" y="3200400"/>
          <p14:tracePt t="18566" x="3421063" y="3497263"/>
          <p14:tracePt t="18575" x="3462338" y="4030663"/>
          <p14:tracePt t="18582" x="3538538" y="4630738"/>
          <p14:tracePt t="18591" x="3589338" y="5173663"/>
          <p14:tracePt t="18599" x="3614738" y="5681663"/>
          <p14:tracePt t="18607" x="3690938" y="6138863"/>
          <p14:tracePt t="18615" x="3751263" y="6561138"/>
          <p14:tracePt t="18623" x="3776663" y="6738938"/>
          <p14:tracePt t="18780" x="4097338" y="6172200"/>
          <p14:tracePt t="18788" x="4106863" y="5884863"/>
          <p14:tracePt t="18796" x="4165600" y="5291138"/>
          <p14:tracePt t="18804" x="4216400" y="4749800"/>
          <p14:tracePt t="18813" x="4284663" y="4284663"/>
          <p14:tracePt t="18820" x="4318000" y="4106863"/>
          <p14:tracePt t="18828" x="4394200" y="3827463"/>
          <p14:tracePt t="18837" x="4411663" y="3716338"/>
          <p14:tracePt t="18845" x="4452938" y="3573463"/>
          <p14:tracePt t="18853" x="4470400" y="3454400"/>
          <p14:tracePt t="18861" x="4478338" y="3395663"/>
          <p14:tracePt t="18869" x="4495800" y="3360738"/>
          <p14:tracePt t="18878" x="4513263" y="3335338"/>
          <p14:tracePt t="18885" x="4513263" y="3319463"/>
          <p14:tracePt t="18910" x="4513263" y="3335338"/>
          <p14:tracePt t="18918" x="4478338" y="3436938"/>
          <p14:tracePt t="18926" x="4419600" y="3614738"/>
          <p14:tracePt t="18935" x="4360863" y="3886200"/>
          <p14:tracePt t="18943" x="4284663" y="4198938"/>
          <p14:tracePt t="18951" x="4165600" y="4884738"/>
          <p14:tracePt t="18959" x="4140200" y="5138738"/>
          <p14:tracePt t="18967" x="4081463" y="5630863"/>
          <p14:tracePt t="18976" x="4064000" y="6138863"/>
          <p14:tracePt t="18984" x="4030663" y="6646863"/>
          <p14:tracePt t="18992" x="4030663" y="6824663"/>
          <p14:tracePt t="19124" x="4351338" y="6570663"/>
          <p14:tracePt t="19132" x="4437063" y="5994400"/>
          <p14:tracePt t="19140" x="4589463" y="5316538"/>
          <p14:tracePt t="19148" x="4665663" y="4986338"/>
          <p14:tracePt t="19156" x="4792663" y="4411663"/>
          <p14:tracePt t="19164" x="4960938" y="3843338"/>
          <p14:tracePt t="19172" x="5122863" y="3360738"/>
          <p14:tracePt t="19181" x="5199063" y="3208338"/>
          <p14:tracePt t="19189" x="5334000" y="2887663"/>
          <p14:tracePt t="19197" x="5435600" y="2674938"/>
          <p14:tracePt t="19205" x="5486400" y="2598738"/>
          <p14:tracePt t="19213" x="5570538" y="2463800"/>
          <p14:tracePt t="19221" x="5621338" y="2405063"/>
          <p14:tracePt t="19229" x="5664200" y="2362200"/>
          <p14:tracePt t="19238" x="5689600" y="2328863"/>
          <p14:tracePt t="19246" x="5722938" y="2328863"/>
          <p14:tracePt t="19254" x="5740400" y="2328863"/>
          <p14:tracePt t="19262" x="5748338" y="2328863"/>
          <p14:tracePt t="19270" x="5748338" y="2344738"/>
          <p14:tracePt t="19279" x="5765800" y="2405063"/>
          <p14:tracePt t="19287" x="5765800" y="2506663"/>
          <p14:tracePt t="19295" x="5765800" y="2692400"/>
          <p14:tracePt t="19303" x="5765800" y="2776538"/>
          <p14:tracePt t="19312" x="5765800" y="2954338"/>
          <p14:tracePt t="19320" x="5765800" y="3149600"/>
          <p14:tracePt t="19328" x="5748338" y="3360738"/>
          <p14:tracePt t="19336" x="5722938" y="3589338"/>
          <p14:tracePt t="19344" x="5707063" y="3827463"/>
          <p14:tracePt t="19352" x="5689600" y="4021138"/>
          <p14:tracePt t="19361" x="5681663" y="4198938"/>
          <p14:tracePt t="19369" x="5646738" y="4376738"/>
          <p14:tracePt t="19377" x="5630863" y="4554538"/>
          <p14:tracePt t="19385" x="5621338" y="4724400"/>
          <p14:tracePt t="19393" x="5605463" y="4767263"/>
          <p14:tracePt t="19401" x="5588000" y="4859338"/>
          <p14:tracePt t="19410" x="5570538" y="4945063"/>
          <p14:tracePt t="19418" x="5545138" y="5021263"/>
          <p14:tracePt t="19426" x="5529263" y="5062538"/>
          <p14:tracePt t="19434" x="5511800" y="5097463"/>
          <p14:tracePt t="19443" x="5486400" y="5122863"/>
          <p14:tracePt t="19451" x="5468938" y="5138738"/>
          <p14:tracePt t="19459" x="5453063" y="5138738"/>
          <p14:tracePt t="19467" x="5410200" y="5156200"/>
          <p14:tracePt t="19476" x="5376863" y="5156200"/>
          <p14:tracePt t="19483" x="5351463" y="5122863"/>
          <p14:tracePt t="19493" x="5257800" y="5003800"/>
          <p14:tracePt t="19500" x="5199063" y="4859338"/>
          <p14:tracePt t="19509" x="5138738" y="4630738"/>
          <p14:tracePt t="19516" x="5046663" y="4351338"/>
          <p14:tracePt t="19526" x="4986338" y="3987800"/>
          <p14:tracePt t="19532" x="4945063" y="3632200"/>
          <p14:tracePt t="19542" x="4902200" y="3284538"/>
          <p14:tracePt t="19549" x="4902200" y="3124200"/>
          <p14:tracePt t="19559" x="4902200" y="2870200"/>
          <p14:tracePt t="19565" x="4902200" y="2776538"/>
          <p14:tracePt t="19576" x="4902200" y="2598738"/>
          <p14:tracePt t="19582" x="4902200" y="2481263"/>
          <p14:tracePt t="19592" x="4902200" y="2405063"/>
          <p14:tracePt t="19598" x="4919663" y="2362200"/>
          <p14:tracePt t="19609" x="4919663" y="2328863"/>
          <p14:tracePt t="19614" x="4919663" y="2319338"/>
          <p14:tracePt t="19626" x="4927600" y="2303463"/>
          <p14:tracePt t="19647" x="4927600" y="2319338"/>
          <p14:tracePt t="19655" x="4902200" y="2405063"/>
          <p14:tracePt t="19664" x="4843463" y="2573338"/>
          <p14:tracePt t="19672" x="4767263" y="2760663"/>
          <p14:tracePt t="19680" x="4673600" y="3090863"/>
          <p14:tracePt t="19688" x="4589463" y="3436938"/>
          <p14:tracePt t="19696" x="4495800" y="3827463"/>
          <p14:tracePt t="19705" x="4394200" y="4259263"/>
          <p14:tracePt t="19713" x="4318000" y="4648200"/>
          <p14:tracePt t="19721" x="4284663" y="4792663"/>
          <p14:tracePt t="19729" x="4224338" y="5113338"/>
          <p14:tracePt t="19737" x="4183063" y="5376863"/>
          <p14:tracePt t="19745" x="4183063" y="5453063"/>
          <p14:tracePt t="19754" x="4165600" y="5588000"/>
          <p14:tracePt t="19762" x="4157663" y="5722938"/>
          <p14:tracePt t="19770" x="4140200" y="5799138"/>
          <p14:tracePt t="19778" x="4140200" y="5842000"/>
          <p14:tracePt t="19786" x="4140200" y="5884863"/>
          <p14:tracePt t="19795" x="4140200" y="5900738"/>
          <p14:tracePt t="19803" x="4140200" y="5918200"/>
          <p14:tracePt t="19811" x="4140200" y="5935663"/>
          <p14:tracePt t="19827" x="4140200" y="5943600"/>
          <p14:tracePt t="19844" x="4157663" y="5943600"/>
          <p14:tracePt t="19860" x="4183063" y="5859463"/>
          <p14:tracePt t="19868" x="4198938" y="5740400"/>
          <p14:tracePt t="19877" x="4241800" y="5529263"/>
          <p14:tracePt t="19885" x="4300538" y="5300663"/>
          <p14:tracePt t="19893" x="4360863" y="5037138"/>
          <p14:tracePt t="19901" x="4394200" y="4902200"/>
          <p14:tracePt t="19909" x="4452938" y="4648200"/>
          <p14:tracePt t="19917" x="4529138" y="4419600"/>
          <p14:tracePt t="19926" x="4605338" y="4241800"/>
          <p14:tracePt t="19934" x="4673600" y="4081463"/>
          <p14:tracePt t="19942" x="4749800" y="3929063"/>
          <p14:tracePt t="19950" x="4767263" y="3903663"/>
          <p14:tracePt t="19959" x="4843463" y="3810000"/>
          <p14:tracePt t="19967" x="4884738" y="3767138"/>
          <p14:tracePt t="19976" x="4919663" y="3733800"/>
          <p14:tracePt t="19983" x="4978400" y="3708400"/>
          <p14:tracePt t="19992" x="5003800" y="3690938"/>
          <p14:tracePt t="19999" x="5080000" y="3675063"/>
          <p14:tracePt t="20009" x="5138738" y="3675063"/>
          <p14:tracePt t="20016" x="5232400" y="3708400"/>
          <p14:tracePt t="20024" x="5334000" y="3810000"/>
          <p14:tracePt t="20032" x="5427663" y="3970338"/>
          <p14:tracePt t="20040" x="5554663" y="4216400"/>
          <p14:tracePt t="20048" x="5707063" y="4538663"/>
          <p14:tracePt t="20057" x="5808663" y="4859338"/>
          <p14:tracePt t="20065" x="5943600" y="5199063"/>
          <p14:tracePt t="20073" x="6037263" y="5554663"/>
          <p14:tracePt t="20081" x="6062663" y="5681663"/>
          <p14:tracePt t="20090" x="6129338" y="6002338"/>
          <p14:tracePt t="20098" x="6172200" y="6256338"/>
          <p14:tracePt t="20106" x="6197600" y="6469063"/>
          <p14:tracePt t="20114" x="6215063" y="6527800"/>
          <p14:tracePt t="20122" x="6215063" y="6662738"/>
          <p14:tracePt t="20130" x="6215063" y="6756400"/>
          <p14:tracePt t="20139" x="6215063" y="6824663"/>
          <p14:tracePt t="20196" x="6113463" y="6764338"/>
          <p14:tracePt t="20204" x="5994400" y="6408738"/>
          <p14:tracePt t="20213" x="5935663" y="5961063"/>
          <p14:tracePt t="20221" x="5884863" y="5376863"/>
          <p14:tracePt t="20229" x="5859463" y="4605338"/>
          <p14:tracePt t="20237" x="5859463" y="3776663"/>
          <p14:tracePt t="20245" x="5859463" y="3421063"/>
          <p14:tracePt t="20253" x="5918200" y="2700338"/>
          <p14:tracePt t="20261" x="6037263" y="2108200"/>
          <p14:tracePt t="20270" x="6096000" y="1930400"/>
          <p14:tracePt t="20278" x="6230938" y="1600200"/>
          <p14:tracePt t="20286" x="6367463" y="1346200"/>
          <p14:tracePt t="20294" x="6469063" y="1193800"/>
          <p14:tracePt t="20302" x="6561138" y="1117600"/>
          <p14:tracePt t="20310" x="6662738" y="1074738"/>
          <p14:tracePt t="20319" x="6738938" y="1074738"/>
          <p14:tracePt t="20327" x="6799263" y="1074738"/>
          <p14:tracePt t="20335" x="6858000" y="1074738"/>
          <p14:tracePt t="20343" x="6977063" y="1227138"/>
          <p14:tracePt t="20351" x="7035800" y="1404938"/>
          <p14:tracePt t="20360" x="7078663" y="1625600"/>
          <p14:tracePt t="20368" x="7094538" y="1938338"/>
          <p14:tracePt t="20376" x="7129463" y="2328863"/>
          <p14:tracePt t="20384" x="7129463" y="2794000"/>
          <p14:tracePt t="20393" x="7129463" y="3259138"/>
          <p14:tracePt t="20401" x="7053263" y="3716338"/>
          <p14:tracePt t="20409" x="6951663" y="4122738"/>
          <p14:tracePt t="20417" x="6799263" y="4572000"/>
          <p14:tracePt t="20426" x="6637338" y="4945063"/>
          <p14:tracePt t="20433" x="6545263" y="5062538"/>
          <p14:tracePt t="20442" x="6392863" y="5351463"/>
          <p14:tracePt t="20450" x="6197600" y="5570538"/>
          <p14:tracePt t="20459" x="6037263" y="5722938"/>
          <p14:tracePt t="20466" x="5875338" y="5842000"/>
          <p14:tracePt t="20475" x="5554663" y="6002338"/>
          <p14:tracePt t="20483" x="5351463" y="6019800"/>
          <p14:tracePt t="20492" x="5122863" y="6019800"/>
          <p14:tracePt t="20499" x="4919663" y="6019800"/>
          <p14:tracePt t="20507" x="4665663" y="5859463"/>
          <p14:tracePt t="20515" x="4411663" y="5646738"/>
          <p14:tracePt t="20523" x="3987800" y="5122863"/>
          <p14:tracePt t="20532" x="3708400" y="4614863"/>
          <p14:tracePt t="20540" x="3497263" y="4046538"/>
          <p14:tracePt t="20548" x="3284538" y="3395663"/>
          <p14:tracePt t="20556" x="3243263" y="3081338"/>
          <p14:tracePt t="20564" x="3167063" y="2497138"/>
          <p14:tracePt t="20573" x="3167063" y="2252663"/>
          <p14:tracePt t="20581" x="3149600" y="1836738"/>
          <p14:tracePt t="20589" x="3149600" y="1506538"/>
          <p14:tracePt t="20597" x="3149600" y="1287463"/>
          <p14:tracePt t="20605" x="3182938" y="1135063"/>
          <p14:tracePt t="20614" x="3259138" y="1033463"/>
          <p14:tracePt t="20622" x="3319463" y="973138"/>
          <p14:tracePt t="20630" x="3403600" y="957263"/>
          <p14:tracePt t="20638" x="3497263" y="957263"/>
          <p14:tracePt t="20646" x="3632200" y="957263"/>
          <p14:tracePt t="20655" x="3751263" y="1074738"/>
          <p14:tracePt t="20663" x="3903663" y="1252538"/>
          <p14:tracePt t="20671" x="4030663" y="1506538"/>
          <p14:tracePt t="20679" x="4216400" y="1871663"/>
          <p14:tracePt t="20687" x="4394200" y="2243138"/>
          <p14:tracePt t="20695" x="4572000" y="2641600"/>
          <p14:tracePt t="20703" x="4732338" y="3090863"/>
          <p14:tracePt t="20712" x="4919663" y="3497263"/>
          <p14:tracePt t="20720" x="5113338" y="3886200"/>
          <p14:tracePt t="20728" x="5173663" y="4021138"/>
          <p14:tracePt t="20736" x="5300663" y="4284663"/>
          <p14:tracePt t="20745" x="5435600" y="4538663"/>
          <p14:tracePt t="20753" x="5529263" y="4706938"/>
          <p14:tracePt t="20761" x="5570538" y="4767263"/>
          <p14:tracePt t="20769" x="5630863" y="4859338"/>
          <p14:tracePt t="20777" x="5681663" y="4902200"/>
          <p14:tracePt t="20786" x="5722938" y="4945063"/>
          <p14:tracePt t="20794" x="5748338" y="4945063"/>
          <p14:tracePt t="20802" x="5783263" y="4960938"/>
          <p14:tracePt t="20810" x="5808663" y="4945063"/>
          <p14:tracePt t="20818" x="5842000" y="4792663"/>
          <p14:tracePt t="20827" x="5875338" y="4411663"/>
          <p14:tracePt t="20835" x="5900738" y="3987800"/>
          <p14:tracePt t="20843" x="5900738" y="3733800"/>
          <p14:tracePt t="20851" x="5900738" y="3225800"/>
          <p14:tracePt t="20859" x="5900738" y="2692400"/>
          <p14:tracePt t="20867" x="5900738" y="2184400"/>
          <p14:tracePt t="20876" x="5900738" y="2014538"/>
          <p14:tracePt t="20884" x="5918200" y="1879600"/>
          <p14:tracePt t="20893" x="5935663" y="1643063"/>
          <p14:tracePt t="20900" x="5961063" y="1490663"/>
          <p14:tracePt t="20910" x="5994400" y="1371600"/>
          <p14:tracePt t="20917" x="6019800" y="1328738"/>
          <p14:tracePt t="20926" x="6062663" y="1303338"/>
          <p14:tracePt t="20933" x="6078538" y="1303338"/>
          <p14:tracePt t="20942" x="6129338" y="1312863"/>
          <p14:tracePt t="20950" x="6154738" y="1447800"/>
          <p14:tracePt t="20959" x="6197600" y="1643063"/>
          <p14:tracePt t="20966" x="6230938" y="1897063"/>
          <p14:tracePt t="20976" x="6273800" y="2252663"/>
          <p14:tracePt t="20982" x="6307138" y="2674938"/>
          <p14:tracePt t="20992" x="6350000" y="3106738"/>
          <p14:tracePt t="20999" x="6367463" y="3556000"/>
          <p14:tracePt t="21009" x="6392863" y="3987800"/>
          <p14:tracePt t="21015" x="6408738" y="4165600"/>
          <p14:tracePt t="21026" x="6426200" y="4513263"/>
          <p14:tracePt t="21031" x="6426200" y="4605338"/>
          <p14:tracePt t="21042" x="6426200" y="4783138"/>
          <p14:tracePt t="21048" x="6426200" y="4919663"/>
          <p14:tracePt t="21059" x="6426200" y="4986338"/>
          <p14:tracePt t="21064" x="6426200" y="5037138"/>
          <p14:tracePt t="21076" x="6392863" y="5062538"/>
          <p14:tracePt t="21081" x="6350000" y="5062538"/>
          <p14:tracePt t="21092" x="6307138" y="5003800"/>
          <p14:tracePt t="21097" x="6215063" y="4808538"/>
          <p14:tracePt t="21110" x="6138863" y="4589463"/>
          <p14:tracePt t="21113" x="6062663" y="4335463"/>
          <p14:tracePt t="21126" x="6053138" y="4198938"/>
          <p14:tracePt t="21130" x="6053138" y="4097338"/>
          <p14:tracePt t="21142" x="6019800" y="3944938"/>
          <p14:tracePt t="21146" x="6019800" y="3843338"/>
          <p14:tracePt t="21159" x="6019800" y="3733800"/>
          <p14:tracePt t="21162" x="6019800" y="3690938"/>
          <p14:tracePt t="21176" x="6019800" y="3657600"/>
          <p14:tracePt t="21187" x="6062663" y="3657600"/>
          <p14:tracePt t="21195" x="6096000" y="3657600"/>
          <p14:tracePt t="21203" x="6129338" y="3690938"/>
          <p14:tracePt t="21211" x="6189663" y="3827463"/>
          <p14:tracePt t="21219" x="6230938" y="3970338"/>
          <p14:tracePt t="21228" x="6291263" y="4216400"/>
          <p14:tracePt t="21236" x="6367463" y="4495800"/>
          <p14:tracePt t="21244" x="6392863" y="4648200"/>
          <p14:tracePt t="21252" x="6426200" y="4919663"/>
          <p14:tracePt t="21260" x="6469063" y="5173663"/>
          <p14:tracePt t="21269" x="6484938" y="5257800"/>
          <p14:tracePt t="21277" x="6502400" y="5435600"/>
          <p14:tracePt t="21285" x="6502400" y="5554663"/>
          <p14:tracePt t="21293" x="6510338" y="5630863"/>
          <p14:tracePt t="21302" x="6527800" y="5681663"/>
          <p14:tracePt t="21310" x="6527800" y="5707063"/>
          <p14:tracePt t="21326" x="6527800" y="5722938"/>
          <p14:tracePt t="21342" x="6510338" y="5707063"/>
          <p14:tracePt t="21351" x="6502400" y="5646738"/>
          <p14:tracePt t="21359" x="6502400" y="5605463"/>
          <p14:tracePt t="21367" x="6502400" y="5554663"/>
          <p14:tracePt t="21376" x="6502400" y="5511800"/>
          <p14:tracePt t="21383" x="6502400" y="5494338"/>
          <p14:tracePt t="21392" x="6502400" y="5468938"/>
          <p14:tracePt t="21400" x="6510338" y="5468938"/>
          <p14:tracePt t="21409" x="6545263" y="5468938"/>
          <p14:tracePt t="21416" x="6586538" y="5468938"/>
          <p14:tracePt t="21425" x="6621463" y="5486400"/>
          <p14:tracePt t="21433" x="6662738" y="5545138"/>
          <p14:tracePt t="21442" x="6697663" y="5621338"/>
          <p14:tracePt t="21449" x="6723063" y="5646738"/>
          <p14:tracePt t="21470" x="6738938" y="5681663"/>
          <p14:tracePt t="21477" x="6756400" y="5722938"/>
          <p14:tracePt t="21483" x="6756400" y="5748338"/>
          <p14:tracePt t="21490" x="6764338" y="5783263"/>
          <p14:tracePt t="21498" x="6764338" y="5799138"/>
          <p14:tracePt t="21506" x="6764338" y="5808663"/>
          <p14:tracePt t="21793" x="6824663" y="5859463"/>
          <p14:tracePt t="21801" x="6875463" y="5884863"/>
          <p14:tracePt t="21810" x="6934200" y="5918200"/>
          <p14:tracePt t="21817" x="7010400" y="5961063"/>
          <p14:tracePt t="21826" x="7069138" y="6002338"/>
          <p14:tracePt t="21834" x="7112000" y="6019800"/>
          <p14:tracePt t="21842" x="7205663" y="6062663"/>
          <p14:tracePt t="21850" x="7246938" y="6078538"/>
          <p14:tracePt t="21859" x="7332663" y="6113463"/>
          <p14:tracePt t="21867" x="7366000" y="6129338"/>
          <p14:tracePt t="21876" x="7424738" y="6154738"/>
          <p14:tracePt t="21883" x="7518400" y="6189663"/>
          <p14:tracePt t="21892" x="7543800" y="6197600"/>
          <p14:tracePt t="21899" x="7602538" y="6215063"/>
          <p14:tracePt t="21909" x="7653338" y="6230938"/>
          <p14:tracePt t="21916" x="7696200" y="6230938"/>
          <p14:tracePt t="21924" x="7739063" y="6248400"/>
          <p14:tracePt t="21932" x="7780338" y="6248400"/>
          <p14:tracePt t="21940" x="7815263" y="6248400"/>
          <p14:tracePt t="21949" x="7856538" y="6248400"/>
          <p14:tracePt t="21957" x="7874000" y="6248400"/>
          <p14:tracePt t="21965" x="7907338" y="6248400"/>
          <p14:tracePt t="21973" x="7916863" y="6248400"/>
          <p14:tracePt t="21981" x="7932738" y="6230938"/>
          <p14:tracePt t="21989" x="7967663" y="6215063"/>
          <p14:tracePt t="21998" x="7975600" y="6197600"/>
          <p14:tracePt t="22006" x="7993063" y="6189663"/>
          <p14:tracePt t="22014" x="8008938" y="6154738"/>
          <p14:tracePt t="22022" x="8034338" y="6129338"/>
          <p14:tracePt t="22030" x="8051800" y="6062663"/>
          <p14:tracePt t="22039" x="8069263" y="6019800"/>
          <p14:tracePt t="22047" x="8094663" y="5935663"/>
          <p14:tracePt t="22055" x="8110538" y="5783263"/>
          <p14:tracePt t="22063" x="8128000" y="5689600"/>
          <p14:tracePt t="22071" x="8145463" y="5554663"/>
          <p14:tracePt t="22080" x="8145463" y="5392738"/>
          <p14:tracePt t="22088" x="8161338" y="5275263"/>
          <p14:tracePt t="22096" x="8161338" y="5199063"/>
          <p14:tracePt t="22104" x="8161338" y="5113338"/>
          <p14:tracePt t="22112" x="8161338" y="5021263"/>
          <p14:tracePt t="22120" x="8161338" y="4960938"/>
          <p14:tracePt t="22129" x="8161338" y="4919663"/>
          <p14:tracePt t="22137" x="8161338" y="4884738"/>
          <p14:tracePt t="22145" x="8161338" y="4868863"/>
          <p14:tracePt t="22161" x="8161338" y="4859338"/>
          <p14:tracePt t="22284" x="8161338" y="4868863"/>
          <p14:tracePt t="22293" x="8170863" y="4868863"/>
          <p14:tracePt t="22317" x="8186738" y="4868863"/>
        </p14:tracePtLst>
      </p14:laserTraceLst>
    </p:ext>
  </p:extLs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05AF1-623C-4E09-AB5D-8DD0571489F6}"/>
              </a:ext>
            </a:extLst>
          </p:cNvPr>
          <p:cNvSpPr>
            <a:spLocks noGrp="1"/>
          </p:cNvSpPr>
          <p:nvPr>
            <p:ph type="title"/>
          </p:nvPr>
        </p:nvSpPr>
        <p:spPr>
          <a:xfrm>
            <a:off x="5920169" y="1152771"/>
            <a:ext cx="5431971" cy="846301"/>
          </a:xfrm>
        </p:spPr>
        <p:txBody>
          <a:bodyPr/>
          <a:lstStyle/>
          <a:p>
            <a:r>
              <a:rPr lang="en-US"/>
              <a:t>MAJOR ATTACKS</a:t>
            </a:r>
          </a:p>
        </p:txBody>
      </p:sp>
      <p:sp>
        <p:nvSpPr>
          <p:cNvPr id="3" name="Content Placeholder 2">
            <a:extLst>
              <a:ext uri="{FF2B5EF4-FFF2-40B4-BE49-F238E27FC236}">
                <a16:creationId xmlns:a16="http://schemas.microsoft.com/office/drawing/2014/main" id="{9B1DDDEF-20C4-4F65-BAC9-0A763DF7E02B}"/>
              </a:ext>
            </a:extLst>
          </p:cNvPr>
          <p:cNvSpPr>
            <a:spLocks noGrp="1"/>
          </p:cNvSpPr>
          <p:nvPr>
            <p:ph type="body" sz="quarter" idx="13"/>
          </p:nvPr>
        </p:nvSpPr>
        <p:spPr>
          <a:xfrm>
            <a:off x="5922254" y="2469515"/>
            <a:ext cx="5433204" cy="365125"/>
          </a:xfrm>
        </p:spPr>
        <p:txBody>
          <a:bodyPr vert="horz" lIns="91440" tIns="45720" rIns="91440" bIns="45720" rtlCol="0" anchor="t">
            <a:normAutofit lnSpcReduction="10000"/>
          </a:bodyPr>
          <a:lstStyle/>
          <a:p>
            <a:r>
              <a:rPr lang="en-US"/>
              <a:t>SQL INJECTION</a:t>
            </a:r>
            <a:endParaRPr lang="en-US" dirty="0"/>
          </a:p>
        </p:txBody>
      </p:sp>
      <p:sp>
        <p:nvSpPr>
          <p:cNvPr id="24" name="Text Placeholder 23">
            <a:extLst>
              <a:ext uri="{FF2B5EF4-FFF2-40B4-BE49-F238E27FC236}">
                <a16:creationId xmlns:a16="http://schemas.microsoft.com/office/drawing/2014/main" id="{319E41BC-4F05-4804-843A-E1846794FBF9}"/>
              </a:ext>
            </a:extLst>
          </p:cNvPr>
          <p:cNvSpPr>
            <a:spLocks noGrp="1"/>
          </p:cNvSpPr>
          <p:nvPr>
            <p:ph type="body" sz="quarter" idx="23"/>
          </p:nvPr>
        </p:nvSpPr>
        <p:spPr>
          <a:xfrm>
            <a:off x="5922254" y="3569311"/>
            <a:ext cx="5433204" cy="365125"/>
          </a:xfrm>
        </p:spPr>
        <p:txBody>
          <a:bodyPr vert="horz" lIns="91440" tIns="45720" rIns="91440" bIns="45720" rtlCol="0" anchor="t">
            <a:normAutofit lnSpcReduction="10000"/>
          </a:bodyPr>
          <a:lstStyle/>
          <a:p>
            <a:r>
              <a:rPr lang="en-US"/>
              <a:t>CROSS SITE SCRIPTING</a:t>
            </a:r>
          </a:p>
        </p:txBody>
      </p:sp>
      <p:sp>
        <p:nvSpPr>
          <p:cNvPr id="26" name="Text Placeholder 25">
            <a:extLst>
              <a:ext uri="{FF2B5EF4-FFF2-40B4-BE49-F238E27FC236}">
                <a16:creationId xmlns:a16="http://schemas.microsoft.com/office/drawing/2014/main" id="{0FD0A14C-4421-4979-AF8C-F7E649A88162}"/>
              </a:ext>
            </a:extLst>
          </p:cNvPr>
          <p:cNvSpPr>
            <a:spLocks noGrp="1"/>
          </p:cNvSpPr>
          <p:nvPr>
            <p:ph type="body" sz="quarter" idx="25"/>
          </p:nvPr>
        </p:nvSpPr>
        <p:spPr>
          <a:xfrm>
            <a:off x="5922254" y="4669107"/>
            <a:ext cx="5433204" cy="365125"/>
          </a:xfrm>
        </p:spPr>
        <p:txBody>
          <a:bodyPr vert="horz" lIns="91440" tIns="45720" rIns="91440" bIns="45720" rtlCol="0" anchor="t">
            <a:normAutofit lnSpcReduction="10000"/>
          </a:bodyPr>
          <a:lstStyle/>
          <a:p>
            <a:r>
              <a:rPr lang="en-US"/>
              <a:t>DDOS Attacks</a:t>
            </a:r>
          </a:p>
        </p:txBody>
      </p:sp>
      <p:sp>
        <p:nvSpPr>
          <p:cNvPr id="5" name="Footer Placeholder 4">
            <a:extLst>
              <a:ext uri="{FF2B5EF4-FFF2-40B4-BE49-F238E27FC236}">
                <a16:creationId xmlns:a16="http://schemas.microsoft.com/office/drawing/2014/main" id="{20E75224-81EB-4CDA-BBBE-44B4B2F3C039}"/>
              </a:ext>
            </a:extLst>
          </p:cNvPr>
          <p:cNvSpPr>
            <a:spLocks noGrp="1"/>
          </p:cNvSpPr>
          <p:nvPr>
            <p:ph type="ftr" sz="quarter" idx="11"/>
          </p:nvPr>
        </p:nvSpPr>
        <p:spPr>
          <a:xfrm>
            <a:off x="4038600" y="6356350"/>
            <a:ext cx="4114800" cy="365125"/>
          </a:xfrm>
        </p:spPr>
        <p:txBody>
          <a:bodyPr/>
          <a:lstStyle/>
          <a:p>
            <a:r>
              <a:rPr lang="en-US" dirty="0"/>
              <a:t>Pitch Deck</a:t>
            </a:r>
          </a:p>
        </p:txBody>
      </p:sp>
      <p:sp>
        <p:nvSpPr>
          <p:cNvPr id="6" name="Slide Number Placeholder 5">
            <a:extLst>
              <a:ext uri="{FF2B5EF4-FFF2-40B4-BE49-F238E27FC236}">
                <a16:creationId xmlns:a16="http://schemas.microsoft.com/office/drawing/2014/main" id="{BA32F697-D1D4-4B0A-B960-D1869BF8607A}"/>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18</a:t>
            </a:fld>
            <a:endParaRPr lang="en-US" dirty="0"/>
          </a:p>
        </p:txBody>
      </p:sp>
      <p:sp>
        <p:nvSpPr>
          <p:cNvPr id="7" name="Text Placeholder 6">
            <a:extLst>
              <a:ext uri="{FF2B5EF4-FFF2-40B4-BE49-F238E27FC236}">
                <a16:creationId xmlns:a16="http://schemas.microsoft.com/office/drawing/2014/main" id="{F804D14A-D245-C3FA-D771-D0530D387721}"/>
              </a:ext>
            </a:extLst>
          </p:cNvPr>
          <p:cNvSpPr>
            <a:spLocks noGrp="1"/>
          </p:cNvSpPr>
          <p:nvPr>
            <p:ph type="body" sz="quarter" idx="26"/>
          </p:nvPr>
        </p:nvSpPr>
        <p:spPr/>
        <p:txBody>
          <a:bodyPr/>
          <a:lstStyle/>
          <a:p>
            <a:endParaRPr lang="en-US"/>
          </a:p>
        </p:txBody>
      </p:sp>
      <p:pic>
        <p:nvPicPr>
          <p:cNvPr id="10" name="Audio 9">
            <a:hlinkClick r:id="" action="ppaction://media"/>
            <a:extLst>
              <a:ext uri="{FF2B5EF4-FFF2-40B4-BE49-F238E27FC236}">
                <a16:creationId xmlns:a16="http://schemas.microsoft.com/office/drawing/2014/main" id="{E0723F63-3813-F857-8D34-5B52200A30CA}"/>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472106130"/>
      </p:ext>
    </p:extLst>
  </p:cSld>
  <p:clrMapOvr>
    <a:masterClrMapping/>
  </p:clrMapOvr>
  <mc:AlternateContent xmlns:mc="http://schemas.openxmlformats.org/markup-compatibility/2006">
    <mc:Choice xmlns:p14="http://schemas.microsoft.com/office/powerpoint/2010/main" Requires="p14">
      <p:transition spd="slow" p14:dur="2000" advTm="11392"/>
    </mc:Choice>
    <mc:Fallback>
      <p:transition spd="slow" advTm="113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03B249-4C9E-5836-CB29-F9C68782E056}"/>
              </a:ext>
            </a:extLst>
          </p:cNvPr>
          <p:cNvSpPr>
            <a:spLocks noGrp="1"/>
          </p:cNvSpPr>
          <p:nvPr>
            <p:ph type="title"/>
          </p:nvPr>
        </p:nvSpPr>
        <p:spPr>
          <a:xfrm>
            <a:off x="330393" y="865023"/>
            <a:ext cx="5431971" cy="846301"/>
          </a:xfrm>
        </p:spPr>
        <p:txBody>
          <a:bodyPr/>
          <a:lstStyle/>
          <a:p>
            <a:r>
              <a:rPr lang="en-US" dirty="0" err="1"/>
              <a:t>Sql</a:t>
            </a:r>
            <a:r>
              <a:rPr lang="en-US" dirty="0"/>
              <a:t> injection</a:t>
            </a:r>
          </a:p>
        </p:txBody>
      </p:sp>
      <p:sp>
        <p:nvSpPr>
          <p:cNvPr id="4" name="Text Placeholder 3">
            <a:extLst>
              <a:ext uri="{FF2B5EF4-FFF2-40B4-BE49-F238E27FC236}">
                <a16:creationId xmlns:a16="http://schemas.microsoft.com/office/drawing/2014/main" id="{8538D2E7-48BF-AFA1-F1E5-C2A08112EE66}"/>
              </a:ext>
            </a:extLst>
          </p:cNvPr>
          <p:cNvSpPr>
            <a:spLocks noGrp="1"/>
          </p:cNvSpPr>
          <p:nvPr>
            <p:ph type="body" sz="quarter" idx="15"/>
          </p:nvPr>
        </p:nvSpPr>
        <p:spPr>
          <a:xfrm>
            <a:off x="641116" y="1738534"/>
            <a:ext cx="10376977" cy="2614816"/>
          </a:xfrm>
        </p:spPr>
        <p:txBody>
          <a:bodyPr vert="horz" lIns="91440" tIns="45720" rIns="91440" bIns="45720" rtlCol="0" anchor="t">
            <a:noAutofit/>
          </a:bodyPr>
          <a:lstStyle/>
          <a:p>
            <a:r>
              <a:rPr lang="en-US" cap="all" dirty="0">
                <a:ea typeface="+mn-lt"/>
                <a:cs typeface="+mn-lt"/>
              </a:rPr>
              <a:t>This is a web security vulnerability that allows an attacker to interfere with the queries that an application makes to its database.</a:t>
            </a:r>
            <a:endParaRPr lang="en-US" dirty="0"/>
          </a:p>
          <a:p>
            <a:r>
              <a:rPr lang="en-US" cap="all" dirty="0">
                <a:solidFill>
                  <a:srgbClr val="37352F"/>
                </a:solidFill>
                <a:ea typeface="+mn-lt"/>
                <a:cs typeface="+mn-lt"/>
              </a:rPr>
              <a:t>is a serious threat to the confidentiality of data in e-commerce. It allows an attacker to interfere with the queries that an application makes to its database, granting them access to view data that they normally cannot retrieve. </a:t>
            </a:r>
          </a:p>
          <a:p>
            <a:r>
              <a:rPr lang="en-US" cap="all" dirty="0">
                <a:solidFill>
                  <a:srgbClr val="37352F"/>
                </a:solidFill>
                <a:ea typeface="+mn-lt"/>
                <a:cs typeface="+mn-lt"/>
              </a:rPr>
              <a:t>This includes sensitive data that belongs to other users, as well as any data within the application itself. The consequences of this vulnerability can be devastating for both the e-commerce business and its customers</a:t>
            </a:r>
            <a:endParaRPr lang="en-US" dirty="0"/>
          </a:p>
          <a:p>
            <a:endParaRPr lang="en-US" cap="all" dirty="0"/>
          </a:p>
          <a:p>
            <a:r>
              <a:rPr lang="en-US" dirty="0"/>
              <a:t>SOME SQL INJECTIONS</a:t>
            </a:r>
          </a:p>
          <a:p>
            <a:r>
              <a:rPr lang="en-US" dirty="0"/>
              <a:t>1.RETRIEVING HIDDEN DATA: MODIFYING AN SQL QUERY TO GET ADDITIONAL INFORMATION.</a:t>
            </a:r>
          </a:p>
          <a:p>
            <a:r>
              <a:rPr lang="en-US" dirty="0"/>
              <a:t>2.SUBVERTING APPLICATION LOGIC: CAN MODIFY A QUERY TO INTERFERE WITH THE APPLICATION'S LOGIC</a:t>
            </a:r>
          </a:p>
          <a:p>
            <a:r>
              <a:rPr lang="en-US" dirty="0"/>
              <a:t>3.UNION ATTACKS:FOR RETRIEVING DATA FROM DIFFERENT DATABASE TABLES</a:t>
            </a:r>
          </a:p>
          <a:p>
            <a:r>
              <a:rPr lang="en-US" dirty="0"/>
              <a:t>4.EXAMINING THE DATABASE:TO GET THE INFORMATION ABOUT THE STRUCTURE AND VERSION OF THE DATABASE</a:t>
            </a:r>
          </a:p>
        </p:txBody>
      </p:sp>
      <p:sp>
        <p:nvSpPr>
          <p:cNvPr id="9" name="Footer Placeholder 8">
            <a:extLst>
              <a:ext uri="{FF2B5EF4-FFF2-40B4-BE49-F238E27FC236}">
                <a16:creationId xmlns:a16="http://schemas.microsoft.com/office/drawing/2014/main" id="{B15D5609-734A-20DF-E8D8-7029D420AED3}"/>
              </a:ext>
            </a:extLst>
          </p:cNvPr>
          <p:cNvSpPr>
            <a:spLocks noGrp="1"/>
          </p:cNvSpPr>
          <p:nvPr>
            <p:ph type="ftr" sz="quarter" idx="11"/>
          </p:nvPr>
        </p:nvSpPr>
        <p:spPr/>
        <p:txBody>
          <a:bodyPr/>
          <a:lstStyle/>
          <a:p>
            <a:r>
              <a:rPr lang="en-US" dirty="0"/>
              <a:t>Pitch Deck</a:t>
            </a:r>
          </a:p>
        </p:txBody>
      </p:sp>
      <p:sp>
        <p:nvSpPr>
          <p:cNvPr id="10" name="Slide Number Placeholder 9">
            <a:extLst>
              <a:ext uri="{FF2B5EF4-FFF2-40B4-BE49-F238E27FC236}">
                <a16:creationId xmlns:a16="http://schemas.microsoft.com/office/drawing/2014/main" id="{2DB3BE1E-1D2F-1853-9014-0103324A8000}"/>
              </a:ext>
            </a:extLst>
          </p:cNvPr>
          <p:cNvSpPr>
            <a:spLocks noGrp="1"/>
          </p:cNvSpPr>
          <p:nvPr>
            <p:ph type="sldNum" sz="quarter" idx="12"/>
          </p:nvPr>
        </p:nvSpPr>
        <p:spPr/>
        <p:txBody>
          <a:bodyPr/>
          <a:lstStyle/>
          <a:p>
            <a:fld id="{B5CEABB6-07DC-46E8-9B57-56EC44A396E5}" type="slidenum">
              <a:rPr lang="en-US" smtClean="0"/>
              <a:t>19</a:t>
            </a:fld>
            <a:endParaRPr lang="en-US" dirty="0"/>
          </a:p>
        </p:txBody>
      </p:sp>
      <p:pic>
        <p:nvPicPr>
          <p:cNvPr id="11" name="Audio 10">
            <a:hlinkClick r:id="" action="ppaction://media"/>
            <a:extLst>
              <a:ext uri="{FF2B5EF4-FFF2-40B4-BE49-F238E27FC236}">
                <a16:creationId xmlns:a16="http://schemas.microsoft.com/office/drawing/2014/main" id="{7A5ACDC8-42B1-2468-44F2-788A579A2DD9}"/>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851206448"/>
      </p:ext>
    </p:extLst>
  </p:cSld>
  <p:clrMapOvr>
    <a:masterClrMapping/>
  </p:clrMapOvr>
  <mc:AlternateContent xmlns:mc="http://schemas.openxmlformats.org/markup-compatibility/2006">
    <mc:Choice xmlns:p14="http://schemas.microsoft.com/office/powerpoint/2010/main" Requires="p14">
      <p:transition spd="slow" p14:dur="2000" advTm="76930"/>
    </mc:Choice>
    <mc:Fallback>
      <p:transition spd="slow" advTm="7693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9F29B-F233-48AF-8261-F33A4E079E3E}"/>
              </a:ext>
              <a:ext uri="{C183D7F6-B498-43B3-948B-1728B52AA6E4}">
                <adec:decorative xmlns:adec="http://schemas.microsoft.com/office/drawing/2017/decorative" val="0"/>
              </a:ext>
            </a:extLst>
          </p:cNvPr>
          <p:cNvSpPr>
            <a:spLocks noGrp="1"/>
          </p:cNvSpPr>
          <p:nvPr>
            <p:ph type="title"/>
          </p:nvPr>
        </p:nvSpPr>
        <p:spPr>
          <a:xfrm>
            <a:off x="1333499" y="1020445"/>
            <a:ext cx="3171825" cy="1325563"/>
          </a:xfrm>
        </p:spPr>
        <p:txBody>
          <a:bodyPr/>
          <a:lstStyle/>
          <a:p>
            <a:r>
              <a:rPr lang="en-ZA" dirty="0"/>
              <a:t>Project</a:t>
            </a:r>
            <a:br>
              <a:rPr lang="en-ZA" dirty="0"/>
            </a:br>
            <a:r>
              <a:rPr lang="en-ZA" dirty="0"/>
              <a:t>Overview</a:t>
            </a:r>
          </a:p>
        </p:txBody>
      </p:sp>
      <p:sp>
        <p:nvSpPr>
          <p:cNvPr id="3" name="Subtitle 2">
            <a:extLst>
              <a:ext uri="{FF2B5EF4-FFF2-40B4-BE49-F238E27FC236}">
                <a16:creationId xmlns:a16="http://schemas.microsoft.com/office/drawing/2014/main" id="{35E3EA69-4E0E-41BD-8095-A124225A2647}"/>
              </a:ext>
              <a:ext uri="{C183D7F6-B498-43B3-948B-1728B52AA6E4}">
                <adec:decorative xmlns:adec="http://schemas.microsoft.com/office/drawing/2017/decorative" val="0"/>
              </a:ext>
            </a:extLst>
          </p:cNvPr>
          <p:cNvSpPr>
            <a:spLocks noGrp="1"/>
          </p:cNvSpPr>
          <p:nvPr>
            <p:ph idx="1"/>
          </p:nvPr>
        </p:nvSpPr>
        <p:spPr>
          <a:xfrm>
            <a:off x="1333499" y="2924175"/>
            <a:ext cx="3171825" cy="2519363"/>
          </a:xfrm>
        </p:spPr>
        <p:txBody>
          <a:bodyPr vert="horz" lIns="91440" tIns="45720" rIns="91440" bIns="45720" rtlCol="0" anchor="t">
            <a:normAutofit lnSpcReduction="10000"/>
          </a:bodyPr>
          <a:lstStyle/>
          <a:p>
            <a:r>
              <a:rPr lang="en-US" dirty="0"/>
              <a:t>This project aims to develop </a:t>
            </a:r>
            <a:endParaRPr lang="en-US"/>
          </a:p>
          <a:p>
            <a:r>
              <a:rPr lang="en-US" dirty="0"/>
              <a:t>1.a secure e-commerce website with a payment gateway  </a:t>
            </a:r>
          </a:p>
          <a:p>
            <a:r>
              <a:rPr lang="en-US" dirty="0"/>
              <a:t>2.performing different types of attacks </a:t>
            </a:r>
            <a:r>
              <a:rPr lang="en-US"/>
              <a:t>on the website</a:t>
            </a:r>
          </a:p>
          <a:p>
            <a:r>
              <a:rPr lang="en-US" dirty="0"/>
              <a:t>3.</a:t>
            </a:r>
            <a:r>
              <a:rPr lang="en-US" dirty="0">
                <a:ea typeface="+mn-lt"/>
                <a:cs typeface="+mn-lt"/>
              </a:rPr>
              <a:t>implement necessary security measures to make it attack-proof.</a:t>
            </a:r>
            <a:r>
              <a:rPr lang="en-US" dirty="0"/>
              <a:t> </a:t>
            </a:r>
          </a:p>
          <a:p>
            <a:endParaRPr lang="en-US" dirty="0"/>
          </a:p>
        </p:txBody>
      </p:sp>
      <p:sp>
        <p:nvSpPr>
          <p:cNvPr id="5" name="Footer Placeholder 4">
            <a:extLst>
              <a:ext uri="{FF2B5EF4-FFF2-40B4-BE49-F238E27FC236}">
                <a16:creationId xmlns:a16="http://schemas.microsoft.com/office/drawing/2014/main" id="{AF29EA23-F34E-486A-B8B2-0C3019266975}"/>
              </a:ext>
            </a:extLst>
          </p:cNvPr>
          <p:cNvSpPr>
            <a:spLocks noGrp="1"/>
          </p:cNvSpPr>
          <p:nvPr>
            <p:ph type="ftr" sz="quarter" idx="11"/>
          </p:nvPr>
        </p:nvSpPr>
        <p:spPr>
          <a:xfrm>
            <a:off x="2669886" y="6356349"/>
            <a:ext cx="2482842" cy="365125"/>
          </a:xfrm>
        </p:spPr>
        <p:txBody>
          <a:bodyPr/>
          <a:lstStyle/>
          <a:p>
            <a:r>
              <a:rPr lang="en-ZA" dirty="0"/>
              <a:t>Pitch Deck</a:t>
            </a:r>
          </a:p>
        </p:txBody>
      </p:sp>
      <p:sp>
        <p:nvSpPr>
          <p:cNvPr id="4" name="Slide Number Placeholder 3">
            <a:extLst>
              <a:ext uri="{FF2B5EF4-FFF2-40B4-BE49-F238E27FC236}">
                <a16:creationId xmlns:a16="http://schemas.microsoft.com/office/drawing/2014/main" id="{328F602C-7F98-4C02-99D4-ED65E00D66A4}"/>
              </a:ext>
            </a:extLst>
          </p:cNvPr>
          <p:cNvSpPr>
            <a:spLocks noGrp="1"/>
          </p:cNvSpPr>
          <p:nvPr>
            <p:ph type="sldNum" sz="quarter" idx="12"/>
          </p:nvPr>
        </p:nvSpPr>
        <p:spPr>
          <a:xfrm>
            <a:off x="5536305" y="6356350"/>
            <a:ext cx="987552" cy="365125"/>
          </a:xfrm>
        </p:spPr>
        <p:txBody>
          <a:bodyPr/>
          <a:lstStyle/>
          <a:p>
            <a:fld id="{19B51A1E-902D-48AF-9020-955120F399B6}" type="slidenum">
              <a:rPr lang="en-ZA" smtClean="0"/>
              <a:pPr/>
              <a:t>2</a:t>
            </a:fld>
            <a:endParaRPr lang="en-ZA" dirty="0"/>
          </a:p>
        </p:txBody>
      </p:sp>
      <p:pic>
        <p:nvPicPr>
          <p:cNvPr id="18" name="Audio 17">
            <a:hlinkClick r:id="" action="ppaction://media"/>
            <a:extLst>
              <a:ext uri="{FF2B5EF4-FFF2-40B4-BE49-F238E27FC236}">
                <a16:creationId xmlns:a16="http://schemas.microsoft.com/office/drawing/2014/main" id="{B19F9E3A-E1DD-9452-F79A-08BD05D97371}"/>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243494996"/>
      </p:ext>
    </p:extLst>
  </p:cSld>
  <p:clrMapOvr>
    <a:masterClrMapping/>
  </p:clrMapOvr>
  <mc:AlternateContent xmlns:mc="http://schemas.openxmlformats.org/markup-compatibility/2006">
    <mc:Choice xmlns:p14="http://schemas.microsoft.com/office/powerpoint/2010/main" Requires="p14">
      <p:transition spd="slow" p14:dur="2000" advTm="14485"/>
    </mc:Choice>
    <mc:Fallback>
      <p:transition spd="slow" advTm="1448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8"/>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C46F7-896C-3C75-52F1-E652B67EF78A}"/>
              </a:ext>
            </a:extLst>
          </p:cNvPr>
          <p:cNvSpPr>
            <a:spLocks noGrp="1"/>
          </p:cNvSpPr>
          <p:nvPr>
            <p:ph type="title"/>
          </p:nvPr>
        </p:nvSpPr>
        <p:spPr>
          <a:xfrm>
            <a:off x="479596" y="822393"/>
            <a:ext cx="6876040" cy="846301"/>
          </a:xfrm>
        </p:spPr>
        <p:txBody>
          <a:bodyPr>
            <a:normAutofit/>
          </a:bodyPr>
          <a:lstStyle/>
          <a:p>
            <a:r>
              <a:rPr lang="en-US"/>
              <a:t>CROSS SITE SCRIPTING</a:t>
            </a:r>
          </a:p>
        </p:txBody>
      </p:sp>
      <p:sp>
        <p:nvSpPr>
          <p:cNvPr id="10" name="Slide Number Placeholder 9">
            <a:extLst>
              <a:ext uri="{FF2B5EF4-FFF2-40B4-BE49-F238E27FC236}">
                <a16:creationId xmlns:a16="http://schemas.microsoft.com/office/drawing/2014/main" id="{4E2A6697-6074-3053-A695-983DC3BA3CF9}"/>
              </a:ext>
            </a:extLst>
          </p:cNvPr>
          <p:cNvSpPr>
            <a:spLocks noGrp="1"/>
          </p:cNvSpPr>
          <p:nvPr>
            <p:ph type="sldNum" sz="quarter" idx="12"/>
          </p:nvPr>
        </p:nvSpPr>
        <p:spPr/>
        <p:txBody>
          <a:bodyPr/>
          <a:lstStyle/>
          <a:p>
            <a:fld id="{B5CEABB6-07DC-46E8-9B57-56EC44A396E5}" type="slidenum">
              <a:rPr lang="en-US" smtClean="0"/>
              <a:t>20</a:t>
            </a:fld>
            <a:endParaRPr lang="en-US" dirty="0"/>
          </a:p>
        </p:txBody>
      </p:sp>
      <p:sp>
        <p:nvSpPr>
          <p:cNvPr id="11" name="TextBox 10">
            <a:extLst>
              <a:ext uri="{FF2B5EF4-FFF2-40B4-BE49-F238E27FC236}">
                <a16:creationId xmlns:a16="http://schemas.microsoft.com/office/drawing/2014/main" id="{8FD4FBFC-70D9-C806-67A7-4FF11CF2E709}"/>
              </a:ext>
            </a:extLst>
          </p:cNvPr>
          <p:cNvSpPr txBox="1"/>
          <p:nvPr/>
        </p:nvSpPr>
        <p:spPr>
          <a:xfrm>
            <a:off x="871238" y="1857041"/>
            <a:ext cx="9453061"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solidFill>
                  <a:srgbClr val="333332"/>
                </a:solidFill>
                <a:latin typeface="Tenorite"/>
                <a:cs typeface="Arial"/>
              </a:rPr>
              <a:t>CROSS-SITE SCRIPTING WORKS BY MANIPULATING A VULNERABLE WEB SITE SO THAT IT RETURNS MALICIOUS JAVASCRIPT TO USERS. WHEN THE MALICIOUS CODE EXECUTES INSIDE A VICTIM'S BROWSER, THE ATTACKER CAN FULLY COMPROMISE THEIR INTERACTION WITH THE APPLICATION</a:t>
            </a:r>
            <a:endParaRPr lang="en-US">
              <a:latin typeface="Tenorite"/>
            </a:endParaRPr>
          </a:p>
        </p:txBody>
      </p:sp>
      <p:pic>
        <p:nvPicPr>
          <p:cNvPr id="12" name="Picture 12" descr="Diagram&#10;&#10;Description automatically generated">
            <a:extLst>
              <a:ext uri="{FF2B5EF4-FFF2-40B4-BE49-F238E27FC236}">
                <a16:creationId xmlns:a16="http://schemas.microsoft.com/office/drawing/2014/main" id="{C64EBBCE-48F7-1518-CDC7-A19D3DD18D26}"/>
              </a:ext>
            </a:extLst>
          </p:cNvPr>
          <p:cNvPicPr>
            <a:picLocks noChangeAspect="1"/>
          </p:cNvPicPr>
          <p:nvPr/>
        </p:nvPicPr>
        <p:blipFill>
          <a:blip r:embed="rId4"/>
          <a:stretch>
            <a:fillRect/>
          </a:stretch>
        </p:blipFill>
        <p:spPr>
          <a:xfrm>
            <a:off x="2994547" y="2761076"/>
            <a:ext cx="5039857" cy="2946284"/>
          </a:xfrm>
          <a:prstGeom prst="rect">
            <a:avLst/>
          </a:prstGeom>
        </p:spPr>
      </p:pic>
      <p:sp>
        <p:nvSpPr>
          <p:cNvPr id="13" name="TextBox 12">
            <a:extLst>
              <a:ext uri="{FF2B5EF4-FFF2-40B4-BE49-F238E27FC236}">
                <a16:creationId xmlns:a16="http://schemas.microsoft.com/office/drawing/2014/main" id="{5DB97F2D-E653-CE00-C43A-4A21A2454590}"/>
              </a:ext>
            </a:extLst>
          </p:cNvPr>
          <p:cNvSpPr txBox="1"/>
          <p:nvPr/>
        </p:nvSpPr>
        <p:spPr>
          <a:xfrm>
            <a:off x="8909778" y="3316573"/>
            <a:ext cx="2351581"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rgbClr val="333332"/>
                </a:solidFill>
                <a:latin typeface="Arial"/>
                <a:ea typeface="Arial"/>
                <a:cs typeface="Arial"/>
              </a:rPr>
              <a:t>cross-origin </a:t>
            </a:r>
            <a:r>
              <a:rPr lang="en-US" dirty="0" err="1">
                <a:solidFill>
                  <a:srgbClr val="333332"/>
                </a:solidFill>
                <a:latin typeface="Arial"/>
                <a:ea typeface="Arial"/>
                <a:cs typeface="Arial"/>
              </a:rPr>
              <a:t>iframes</a:t>
            </a:r>
            <a:r>
              <a:rPr lang="en-US" dirty="0">
                <a:solidFill>
                  <a:srgbClr val="333332"/>
                </a:solidFill>
                <a:latin typeface="Arial"/>
                <a:ea typeface="Arial"/>
                <a:cs typeface="Arial"/>
              </a:rPr>
              <a:t> are prevented from calling </a:t>
            </a:r>
            <a:r>
              <a:rPr lang="en-US" dirty="0"/>
              <a:t>alert() in chrome</a:t>
            </a:r>
          </a:p>
        </p:txBody>
      </p:sp>
      <p:pic>
        <p:nvPicPr>
          <p:cNvPr id="6" name="Audio 5">
            <a:hlinkClick r:id="" action="ppaction://media"/>
            <a:extLst>
              <a:ext uri="{FF2B5EF4-FFF2-40B4-BE49-F238E27FC236}">
                <a16:creationId xmlns:a16="http://schemas.microsoft.com/office/drawing/2014/main" id="{664E3BD3-FA72-7D68-50CC-ED298B42925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194369820"/>
      </p:ext>
    </p:extLst>
  </p:cSld>
  <p:clrMapOvr>
    <a:masterClrMapping/>
  </p:clrMapOvr>
  <mc:AlternateContent xmlns:mc="http://schemas.openxmlformats.org/markup-compatibility/2006">
    <mc:Choice xmlns:p14="http://schemas.microsoft.com/office/powerpoint/2010/main" Requires="p14">
      <p:transition spd="slow" p14:dur="2000" advTm="68309"/>
    </mc:Choice>
    <mc:Fallback>
      <p:transition spd="slow" advTm="6830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88542F-AEF5-5139-7D1A-B95A719775F7}"/>
              </a:ext>
            </a:extLst>
          </p:cNvPr>
          <p:cNvSpPr>
            <a:spLocks noGrp="1"/>
          </p:cNvSpPr>
          <p:nvPr>
            <p:ph type="title"/>
          </p:nvPr>
        </p:nvSpPr>
        <p:spPr>
          <a:xfrm>
            <a:off x="661120" y="1002869"/>
            <a:ext cx="5431971" cy="846301"/>
          </a:xfrm>
        </p:spPr>
        <p:txBody>
          <a:bodyPr/>
          <a:lstStyle/>
          <a:p>
            <a:r>
              <a:rPr lang="en-US"/>
              <a:t>DDOS Attacks </a:t>
            </a:r>
          </a:p>
        </p:txBody>
      </p:sp>
      <p:sp>
        <p:nvSpPr>
          <p:cNvPr id="3" name="Text Placeholder 2">
            <a:extLst>
              <a:ext uri="{FF2B5EF4-FFF2-40B4-BE49-F238E27FC236}">
                <a16:creationId xmlns:a16="http://schemas.microsoft.com/office/drawing/2014/main" id="{4F32BA64-6DA9-8386-4394-2D81067D7016}"/>
              </a:ext>
            </a:extLst>
          </p:cNvPr>
          <p:cNvSpPr>
            <a:spLocks noGrp="1"/>
          </p:cNvSpPr>
          <p:nvPr>
            <p:ph type="body" sz="quarter" idx="13"/>
          </p:nvPr>
        </p:nvSpPr>
        <p:spPr>
          <a:xfrm>
            <a:off x="488320" y="1663794"/>
            <a:ext cx="7413154" cy="921010"/>
          </a:xfrm>
        </p:spPr>
        <p:txBody>
          <a:bodyPr vert="horz" lIns="91440" tIns="45720" rIns="91440" bIns="45720" rtlCol="0" anchor="t">
            <a:normAutofit/>
          </a:bodyPr>
          <a:lstStyle/>
          <a:p>
            <a:r>
              <a:rPr lang="en-US"/>
              <a:t>What does ddos mean?</a:t>
            </a:r>
          </a:p>
          <a:p>
            <a:r>
              <a:rPr lang="en-US" sz="1100" b="1">
                <a:solidFill>
                  <a:srgbClr val="000000"/>
                </a:solidFill>
                <a:latin typeface="Inter"/>
              </a:rPr>
              <a:t>DDoS Attack means "Distributed Denial-of-Service (DDoS) Attack</a:t>
            </a:r>
            <a:endParaRPr lang="en-US"/>
          </a:p>
        </p:txBody>
      </p:sp>
      <p:sp>
        <p:nvSpPr>
          <p:cNvPr id="5" name="Text Placeholder 4">
            <a:extLst>
              <a:ext uri="{FF2B5EF4-FFF2-40B4-BE49-F238E27FC236}">
                <a16:creationId xmlns:a16="http://schemas.microsoft.com/office/drawing/2014/main" id="{E4D87BCF-0A2D-A9E8-DBC7-6C5F1F3077AF}"/>
              </a:ext>
            </a:extLst>
          </p:cNvPr>
          <p:cNvSpPr>
            <a:spLocks noGrp="1"/>
          </p:cNvSpPr>
          <p:nvPr>
            <p:ph type="body" sz="quarter" idx="23"/>
          </p:nvPr>
        </p:nvSpPr>
        <p:spPr>
          <a:xfrm>
            <a:off x="488320" y="2813558"/>
            <a:ext cx="9842809" cy="2463746"/>
          </a:xfrm>
        </p:spPr>
        <p:txBody>
          <a:bodyPr vert="horz" lIns="91440" tIns="45720" rIns="91440" bIns="45720" rtlCol="0" anchor="t">
            <a:normAutofit/>
          </a:bodyPr>
          <a:lstStyle/>
          <a:p>
            <a:r>
              <a:rPr lang="en-US"/>
              <a:t>What happens in DDOS?</a:t>
            </a:r>
          </a:p>
          <a:p>
            <a:r>
              <a:rPr lang="en-US" sz="1100">
                <a:solidFill>
                  <a:srgbClr val="000000"/>
                </a:solidFill>
                <a:latin typeface="Tenorite"/>
              </a:rPr>
              <a:t>the attacker floods a server with internet traffic to prevent users from accessing</a:t>
            </a:r>
            <a:endParaRPr lang="en-US">
              <a:solidFill>
                <a:srgbClr val="404040"/>
              </a:solidFill>
              <a:latin typeface="Tenorite"/>
            </a:endParaRPr>
          </a:p>
          <a:p>
            <a:r>
              <a:rPr lang="en-US" sz="1100">
                <a:solidFill>
                  <a:srgbClr val="000000"/>
                </a:solidFill>
                <a:latin typeface="Tenorite"/>
              </a:rPr>
              <a:t> connected online services and sites.</a:t>
            </a:r>
          </a:p>
          <a:p>
            <a:endParaRPr lang="en-US" sz="1100">
              <a:solidFill>
                <a:srgbClr val="000000"/>
              </a:solidFill>
              <a:latin typeface="Tenorite"/>
            </a:endParaRPr>
          </a:p>
          <a:p>
            <a:r>
              <a:rPr lang="en-US" sz="1100">
                <a:ea typeface="+mj-lt"/>
                <a:cs typeface="+mj-lt"/>
              </a:rPr>
              <a:t>A DDoS attack aims to overwhelm the devices, services, and network of its intended target with</a:t>
            </a:r>
            <a:endParaRPr lang="en-US">
              <a:ea typeface="+mj-lt"/>
              <a:cs typeface="+mj-lt"/>
            </a:endParaRPr>
          </a:p>
          <a:p>
            <a:r>
              <a:rPr lang="en-US" sz="1100">
                <a:ea typeface="+mj-lt"/>
                <a:cs typeface="+mj-lt"/>
              </a:rPr>
              <a:t> fake internet traffic, rendering them inaccessible or useless to legitimate users.</a:t>
            </a:r>
            <a:endParaRPr lang="en-US"/>
          </a:p>
          <a:p>
            <a:endParaRPr lang="en-US" sz="1100">
              <a:solidFill>
                <a:srgbClr val="000000"/>
              </a:solidFill>
              <a:latin typeface="Tenorite"/>
            </a:endParaRPr>
          </a:p>
        </p:txBody>
      </p:sp>
      <p:sp>
        <p:nvSpPr>
          <p:cNvPr id="9" name="Footer Placeholder 8">
            <a:extLst>
              <a:ext uri="{FF2B5EF4-FFF2-40B4-BE49-F238E27FC236}">
                <a16:creationId xmlns:a16="http://schemas.microsoft.com/office/drawing/2014/main" id="{75058EFE-EBD5-6C65-B6C4-458CC023E781}"/>
              </a:ext>
            </a:extLst>
          </p:cNvPr>
          <p:cNvSpPr>
            <a:spLocks noGrp="1"/>
          </p:cNvSpPr>
          <p:nvPr>
            <p:ph type="ftr" sz="quarter" idx="11"/>
          </p:nvPr>
        </p:nvSpPr>
        <p:spPr/>
        <p:txBody>
          <a:bodyPr/>
          <a:lstStyle/>
          <a:p>
            <a:r>
              <a:rPr lang="en-US" dirty="0"/>
              <a:t>Pitch Deck</a:t>
            </a:r>
          </a:p>
        </p:txBody>
      </p:sp>
      <p:sp>
        <p:nvSpPr>
          <p:cNvPr id="10" name="Slide Number Placeholder 9">
            <a:extLst>
              <a:ext uri="{FF2B5EF4-FFF2-40B4-BE49-F238E27FC236}">
                <a16:creationId xmlns:a16="http://schemas.microsoft.com/office/drawing/2014/main" id="{8FED5184-BCF2-C4AF-3CA7-B3DFCCE626D1}"/>
              </a:ext>
            </a:extLst>
          </p:cNvPr>
          <p:cNvSpPr>
            <a:spLocks noGrp="1"/>
          </p:cNvSpPr>
          <p:nvPr>
            <p:ph type="sldNum" sz="quarter" idx="12"/>
          </p:nvPr>
        </p:nvSpPr>
        <p:spPr/>
        <p:txBody>
          <a:bodyPr/>
          <a:lstStyle/>
          <a:p>
            <a:fld id="{B5CEABB6-07DC-46E8-9B57-56EC44A396E5}" type="slidenum">
              <a:rPr lang="en-US" smtClean="0"/>
              <a:t>21</a:t>
            </a:fld>
            <a:endParaRPr lang="en-US" dirty="0"/>
          </a:p>
        </p:txBody>
      </p:sp>
      <p:pic>
        <p:nvPicPr>
          <p:cNvPr id="11" name="Audio 10">
            <a:hlinkClick r:id="" action="ppaction://media"/>
            <a:extLst>
              <a:ext uri="{FF2B5EF4-FFF2-40B4-BE49-F238E27FC236}">
                <a16:creationId xmlns:a16="http://schemas.microsoft.com/office/drawing/2014/main" id="{F8ED2348-0117-4257-C8A9-6EED79AF40FC}"/>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4173872238"/>
      </p:ext>
    </p:extLst>
  </p:cSld>
  <p:clrMapOvr>
    <a:masterClrMapping/>
  </p:clrMapOvr>
  <mc:AlternateContent xmlns:mc="http://schemas.openxmlformats.org/markup-compatibility/2006">
    <mc:Choice xmlns:p14="http://schemas.microsoft.com/office/powerpoint/2010/main" Requires="p14">
      <p:transition spd="slow" p14:dur="2000" advTm="19722"/>
    </mc:Choice>
    <mc:Fallback>
      <p:transition spd="slow" advTm="1972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CAC93C6E-F1B2-EED3-93C6-301EE54BD35F}"/>
              </a:ext>
            </a:extLst>
          </p:cNvPr>
          <p:cNvSpPr>
            <a:spLocks noGrp="1"/>
          </p:cNvSpPr>
          <p:nvPr>
            <p:ph type="title"/>
          </p:nvPr>
        </p:nvSpPr>
        <p:spPr>
          <a:xfrm>
            <a:off x="1885156" y="892177"/>
            <a:ext cx="8421688" cy="1325563"/>
          </a:xfrm>
        </p:spPr>
        <p:txBody>
          <a:bodyPr/>
          <a:lstStyle/>
          <a:p>
            <a:r>
              <a:rPr lang="en-US"/>
              <a:t>Different types DDOS</a:t>
            </a:r>
          </a:p>
        </p:txBody>
      </p:sp>
      <p:sp>
        <p:nvSpPr>
          <p:cNvPr id="17" name="Text Placeholder 2">
            <a:extLst>
              <a:ext uri="{FF2B5EF4-FFF2-40B4-BE49-F238E27FC236}">
                <a16:creationId xmlns:a16="http://schemas.microsoft.com/office/drawing/2014/main" id="{85025246-C32F-3930-F4BB-5C2EB1F35525}"/>
              </a:ext>
            </a:extLst>
          </p:cNvPr>
          <p:cNvSpPr>
            <a:spLocks noGrp="1"/>
          </p:cNvSpPr>
          <p:nvPr>
            <p:ph type="body" sz="quarter" idx="13"/>
          </p:nvPr>
        </p:nvSpPr>
        <p:spPr>
          <a:xfrm>
            <a:off x="1485900" y="2563123"/>
            <a:ext cx="4031945" cy="365125"/>
          </a:xfrm>
        </p:spPr>
        <p:txBody>
          <a:bodyPr vert="horz" lIns="91440" tIns="45720" rIns="91440" bIns="45720" rtlCol="0" anchor="t">
            <a:normAutofit/>
          </a:bodyPr>
          <a:lstStyle/>
          <a:p>
            <a:r>
              <a:rPr lang="en-US" sz="1400">
                <a:solidFill>
                  <a:srgbClr val="333333"/>
                </a:solidFill>
                <a:ea typeface="+mj-lt"/>
                <a:cs typeface="+mj-lt"/>
              </a:rPr>
              <a:t>APPLICATION LAYER DDOS ATTACK</a:t>
            </a:r>
            <a:endParaRPr lang="en-US"/>
          </a:p>
        </p:txBody>
      </p:sp>
      <p:sp>
        <p:nvSpPr>
          <p:cNvPr id="19" name="Text Placeholder 3">
            <a:extLst>
              <a:ext uri="{FF2B5EF4-FFF2-40B4-BE49-F238E27FC236}">
                <a16:creationId xmlns:a16="http://schemas.microsoft.com/office/drawing/2014/main" id="{DB64C3EC-6DB5-352A-60F8-24BFD6F488CD}"/>
              </a:ext>
            </a:extLst>
          </p:cNvPr>
          <p:cNvSpPr>
            <a:spLocks noGrp="1"/>
          </p:cNvSpPr>
          <p:nvPr>
            <p:ph type="body" sz="quarter" idx="15"/>
          </p:nvPr>
        </p:nvSpPr>
        <p:spPr>
          <a:xfrm>
            <a:off x="1485664" y="2932940"/>
            <a:ext cx="4199668" cy="3343306"/>
          </a:xfrm>
        </p:spPr>
        <p:txBody>
          <a:bodyPr vert="horz" lIns="91440" tIns="45720" rIns="91440" bIns="45720" rtlCol="0" anchor="t">
            <a:normAutofit/>
          </a:bodyPr>
          <a:lstStyle/>
          <a:p>
            <a:r>
              <a:rPr lang="en-US" dirty="0">
                <a:ea typeface="+mn-lt"/>
                <a:cs typeface="+mn-lt"/>
              </a:rPr>
              <a:t>THE ATTACKER TARGET HTTP TRAFFIC. THEY OFTEN USE AN ATTACK CALLED HTTP FLOOD, WHERE THEY SEND LOTS AND LOTS OF HTTP REQUESTS AT ONCE. IT'S LIKE HITTING YOUR BROWSER'S REFRESH BUTTON THOUSANDS OF TIMES, BUT WITH LOTS OF OTHER PEOPLE DOING THE SAME THING AT THE SAME TIME.</a:t>
            </a:r>
            <a:endParaRPr lang="en-US"/>
          </a:p>
        </p:txBody>
      </p:sp>
      <p:sp>
        <p:nvSpPr>
          <p:cNvPr id="21" name="Text Placeholder 4">
            <a:extLst>
              <a:ext uri="{FF2B5EF4-FFF2-40B4-BE49-F238E27FC236}">
                <a16:creationId xmlns:a16="http://schemas.microsoft.com/office/drawing/2014/main" id="{8BB43AD6-DA54-CB42-4066-26E2C2E56757}"/>
              </a:ext>
            </a:extLst>
          </p:cNvPr>
          <p:cNvSpPr>
            <a:spLocks noGrp="1"/>
          </p:cNvSpPr>
          <p:nvPr>
            <p:ph type="body" sz="quarter" idx="16"/>
          </p:nvPr>
        </p:nvSpPr>
        <p:spPr>
          <a:xfrm>
            <a:off x="6673004" y="2563123"/>
            <a:ext cx="4031945" cy="365125"/>
          </a:xfrm>
        </p:spPr>
        <p:txBody>
          <a:bodyPr vert="horz" lIns="91440" tIns="45720" rIns="91440" bIns="45720" rtlCol="0" anchor="t">
            <a:normAutofit/>
          </a:bodyPr>
          <a:lstStyle/>
          <a:p>
            <a:r>
              <a:rPr lang="en-US" sz="1400">
                <a:solidFill>
                  <a:srgbClr val="333333"/>
                </a:solidFill>
                <a:ea typeface="+mj-lt"/>
                <a:cs typeface="+mj-lt"/>
              </a:rPr>
              <a:t> PROTOCOL Ddos Attack </a:t>
            </a:r>
            <a:endParaRPr lang="en-US"/>
          </a:p>
        </p:txBody>
      </p:sp>
      <p:sp>
        <p:nvSpPr>
          <p:cNvPr id="23" name="Text Placeholder 5">
            <a:extLst>
              <a:ext uri="{FF2B5EF4-FFF2-40B4-BE49-F238E27FC236}">
                <a16:creationId xmlns:a16="http://schemas.microsoft.com/office/drawing/2014/main" id="{16F090D5-EE14-1C44-CA86-3DA83C404E06}"/>
              </a:ext>
            </a:extLst>
          </p:cNvPr>
          <p:cNvSpPr>
            <a:spLocks noGrp="1"/>
          </p:cNvSpPr>
          <p:nvPr>
            <p:ph type="body" sz="quarter" idx="17"/>
          </p:nvPr>
        </p:nvSpPr>
        <p:spPr>
          <a:xfrm>
            <a:off x="6673143" y="2995397"/>
            <a:ext cx="4031030" cy="1550733"/>
          </a:xfrm>
        </p:spPr>
        <p:txBody>
          <a:bodyPr vert="horz" lIns="91440" tIns="45720" rIns="91440" bIns="45720" rtlCol="0" anchor="t">
            <a:normAutofit fontScale="92500" lnSpcReduction="20000"/>
          </a:bodyPr>
          <a:lstStyle/>
          <a:p>
            <a:r>
              <a:rPr lang="en-US" dirty="0" err="1"/>
              <a:t>EXAMPLE:SYN</a:t>
            </a:r>
            <a:r>
              <a:rPr lang="en-US" dirty="0"/>
              <a:t> FLOOD ATTACK,</a:t>
            </a:r>
            <a:endParaRPr lang="en-US"/>
          </a:p>
          <a:p>
            <a:r>
              <a:rPr lang="en-US" dirty="0">
                <a:solidFill>
                  <a:srgbClr val="37352F"/>
                </a:solidFill>
                <a:ea typeface="+mn-lt"/>
                <a:cs typeface="+mn-lt"/>
              </a:rPr>
              <a:t>WHEN MAKING AN INTERNET REQUEST, THREE THINGS HAPPEN: A REQUEST FOR DATA (SYN), A RESPONSE TO THE DATA REQUEST (ACK), AND A CONFIRMATION THAT THE DATA HAS ARRIVED (SYN-ACK). THE SYN FLOOD ATTACK OVERWHELMS THE SYSTEM WITH FAKE SYN PACKETS FROM FAKE IP ADDRESSES, CAUSING A DENIAL OF SERVICE.</a:t>
            </a:r>
            <a:endParaRPr lang="en-US" dirty="0"/>
          </a:p>
        </p:txBody>
      </p:sp>
      <p:sp>
        <p:nvSpPr>
          <p:cNvPr id="9" name="Footer Placeholder 8">
            <a:extLst>
              <a:ext uri="{FF2B5EF4-FFF2-40B4-BE49-F238E27FC236}">
                <a16:creationId xmlns:a16="http://schemas.microsoft.com/office/drawing/2014/main" id="{41487689-F4EB-2AF5-7B34-4B247B145B4E}"/>
              </a:ext>
            </a:extLst>
          </p:cNvPr>
          <p:cNvSpPr>
            <a:spLocks noGrp="1"/>
          </p:cNvSpPr>
          <p:nvPr>
            <p:ph type="ftr" sz="quarter" idx="21"/>
          </p:nvPr>
        </p:nvSpPr>
        <p:spPr>
          <a:xfrm>
            <a:off x="4038600" y="6356350"/>
            <a:ext cx="4114800" cy="365125"/>
          </a:xfrm>
        </p:spPr>
        <p:txBody>
          <a:bodyPr anchor="ctr">
            <a:normAutofit/>
          </a:bodyPr>
          <a:lstStyle/>
          <a:p>
            <a:pPr>
              <a:spcAft>
                <a:spcPts val="600"/>
              </a:spcAft>
            </a:pPr>
            <a:r>
              <a:rPr lang="en-US" dirty="0"/>
              <a:t>Pitch Deck</a:t>
            </a:r>
            <a:endParaRPr lang="en-US"/>
          </a:p>
        </p:txBody>
      </p:sp>
      <p:sp>
        <p:nvSpPr>
          <p:cNvPr id="10" name="Slide Number Placeholder 9">
            <a:extLst>
              <a:ext uri="{FF2B5EF4-FFF2-40B4-BE49-F238E27FC236}">
                <a16:creationId xmlns:a16="http://schemas.microsoft.com/office/drawing/2014/main" id="{5A4C9FDB-1BAD-2C3D-0AC2-89CF830CD96A}"/>
              </a:ext>
            </a:extLst>
          </p:cNvPr>
          <p:cNvSpPr>
            <a:spLocks noGrp="1"/>
          </p:cNvSpPr>
          <p:nvPr>
            <p:ph type="sldNum" sz="quarter" idx="22"/>
          </p:nvPr>
        </p:nvSpPr>
        <p:spPr>
          <a:xfrm>
            <a:off x="8610600" y="6356350"/>
            <a:ext cx="2743200" cy="365125"/>
          </a:xfrm>
        </p:spPr>
        <p:txBody>
          <a:bodyPr anchor="ctr">
            <a:normAutofit/>
          </a:bodyPr>
          <a:lstStyle/>
          <a:p>
            <a:pPr>
              <a:spcAft>
                <a:spcPts val="600"/>
              </a:spcAft>
            </a:pPr>
            <a:fld id="{B5CEABB6-07DC-46E8-9B57-56EC44A396E5}" type="slidenum">
              <a:rPr lang="en-US" smtClean="0"/>
              <a:pPr>
                <a:spcAft>
                  <a:spcPts val="600"/>
                </a:spcAft>
              </a:pPr>
              <a:t>22</a:t>
            </a:fld>
            <a:endParaRPr lang="en-US"/>
          </a:p>
        </p:txBody>
      </p:sp>
      <p:pic>
        <p:nvPicPr>
          <p:cNvPr id="7" name="Audio 6">
            <a:hlinkClick r:id="" action="ppaction://media"/>
            <a:extLst>
              <a:ext uri="{FF2B5EF4-FFF2-40B4-BE49-F238E27FC236}">
                <a16:creationId xmlns:a16="http://schemas.microsoft.com/office/drawing/2014/main" id="{007A6BF2-B9A9-7467-EFE0-A58091B4CF92}"/>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787418225"/>
      </p:ext>
    </p:extLst>
  </p:cSld>
  <p:clrMapOvr>
    <a:masterClrMapping/>
  </p:clrMapOvr>
  <mc:AlternateContent xmlns:mc="http://schemas.openxmlformats.org/markup-compatibility/2006">
    <mc:Choice xmlns:p14="http://schemas.microsoft.com/office/powerpoint/2010/main" Requires="p14">
      <p:transition spd="slow" p14:dur="2000" advTm="89034"/>
    </mc:Choice>
    <mc:Fallback>
      <p:transition spd="slow" advTm="8903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BB4B11-862E-FC13-5EFD-C5F018BD8D40}"/>
              </a:ext>
            </a:extLst>
          </p:cNvPr>
          <p:cNvSpPr>
            <a:spLocks noGrp="1"/>
          </p:cNvSpPr>
          <p:nvPr>
            <p:ph type="title"/>
          </p:nvPr>
        </p:nvSpPr>
        <p:spPr/>
        <p:txBody>
          <a:bodyPr/>
          <a:lstStyle/>
          <a:p>
            <a:r>
              <a:rPr lang="en-US">
                <a:ea typeface="+mj-lt"/>
                <a:cs typeface="+mj-lt"/>
              </a:rPr>
              <a:t>DIFFERENT TYPES DDOS</a:t>
            </a:r>
          </a:p>
          <a:p>
            <a:r>
              <a:rPr lang="en-US"/>
              <a:t> (contd)</a:t>
            </a:r>
          </a:p>
        </p:txBody>
      </p:sp>
      <p:sp>
        <p:nvSpPr>
          <p:cNvPr id="3" name="Text Placeholder 2">
            <a:extLst>
              <a:ext uri="{FF2B5EF4-FFF2-40B4-BE49-F238E27FC236}">
                <a16:creationId xmlns:a16="http://schemas.microsoft.com/office/drawing/2014/main" id="{0F3E8450-D35D-7E42-403E-0C0F5CF6729E}"/>
              </a:ext>
            </a:extLst>
          </p:cNvPr>
          <p:cNvSpPr>
            <a:spLocks noGrp="1"/>
          </p:cNvSpPr>
          <p:nvPr>
            <p:ph type="body" sz="quarter" idx="13"/>
          </p:nvPr>
        </p:nvSpPr>
        <p:spPr>
          <a:xfrm>
            <a:off x="4227851" y="2538139"/>
            <a:ext cx="4031945" cy="365125"/>
          </a:xfrm>
        </p:spPr>
        <p:txBody>
          <a:bodyPr vert="horz" lIns="91440" tIns="45720" rIns="91440" bIns="45720" rtlCol="0" anchor="t">
            <a:normAutofit lnSpcReduction="10000"/>
          </a:bodyPr>
          <a:lstStyle/>
          <a:p>
            <a:r>
              <a:rPr lang="en-US"/>
              <a:t>DNS AMPLIFICATION ATTACK</a:t>
            </a:r>
          </a:p>
        </p:txBody>
      </p:sp>
      <p:sp>
        <p:nvSpPr>
          <p:cNvPr id="4" name="Text Placeholder 3">
            <a:extLst>
              <a:ext uri="{FF2B5EF4-FFF2-40B4-BE49-F238E27FC236}">
                <a16:creationId xmlns:a16="http://schemas.microsoft.com/office/drawing/2014/main" id="{A4B9E642-67A9-47BE-DCAE-72094C426D28}"/>
              </a:ext>
            </a:extLst>
          </p:cNvPr>
          <p:cNvSpPr>
            <a:spLocks noGrp="1"/>
          </p:cNvSpPr>
          <p:nvPr>
            <p:ph type="body" sz="quarter" idx="15"/>
          </p:nvPr>
        </p:nvSpPr>
        <p:spPr>
          <a:xfrm>
            <a:off x="2522485" y="3226495"/>
            <a:ext cx="8247012" cy="2350208"/>
          </a:xfrm>
        </p:spPr>
        <p:txBody>
          <a:bodyPr vert="horz" lIns="91440" tIns="45720" rIns="91440" bIns="45720" rtlCol="0" anchor="t">
            <a:normAutofit/>
          </a:bodyPr>
          <a:lstStyle/>
          <a:p>
            <a:r>
              <a:rPr lang="en-US" dirty="0">
                <a:ea typeface="+mn-lt"/>
                <a:cs typeface="+mn-lt"/>
              </a:rPr>
              <a:t>THESE ATTACKS EXPLOIT OPEN DNS SERVERS' VULNERABILITY TO SEND A LARGE AMOUNT OF TRAFFIC TO THE TARGET SERVER. THE RESULT IS THAT THE SERVER GETS OVERWHELMED AND CANNOT RESPOND TO LEGITIMATE REQUESTS. ONCE THE ATTACKER SUCCESSFULLY WEAKENS THE TARGET SERVER, THEY CAN LAUNCH MORE ATTACKS AND GAIN ACCESS TO SENSITIVE DATA</a:t>
            </a:r>
            <a:endParaRPr lang="en-US"/>
          </a:p>
        </p:txBody>
      </p:sp>
      <p:sp>
        <p:nvSpPr>
          <p:cNvPr id="11" name="Footer Placeholder 10">
            <a:extLst>
              <a:ext uri="{FF2B5EF4-FFF2-40B4-BE49-F238E27FC236}">
                <a16:creationId xmlns:a16="http://schemas.microsoft.com/office/drawing/2014/main" id="{BE69235B-1943-1CC2-3D71-97F8AD40FAA9}"/>
              </a:ext>
            </a:extLst>
          </p:cNvPr>
          <p:cNvSpPr>
            <a:spLocks noGrp="1"/>
          </p:cNvSpPr>
          <p:nvPr>
            <p:ph type="ftr" sz="quarter" idx="21"/>
          </p:nvPr>
        </p:nvSpPr>
        <p:spPr/>
        <p:txBody>
          <a:bodyPr/>
          <a:lstStyle/>
          <a:p>
            <a:r>
              <a:rPr lang="en-US" dirty="0"/>
              <a:t>Pitch Deck</a:t>
            </a:r>
          </a:p>
        </p:txBody>
      </p:sp>
      <p:sp>
        <p:nvSpPr>
          <p:cNvPr id="12" name="Slide Number Placeholder 11">
            <a:extLst>
              <a:ext uri="{FF2B5EF4-FFF2-40B4-BE49-F238E27FC236}">
                <a16:creationId xmlns:a16="http://schemas.microsoft.com/office/drawing/2014/main" id="{8E9BC3DA-B727-1586-9E1F-C9465B2CA53B}"/>
              </a:ext>
            </a:extLst>
          </p:cNvPr>
          <p:cNvSpPr>
            <a:spLocks noGrp="1"/>
          </p:cNvSpPr>
          <p:nvPr>
            <p:ph type="sldNum" sz="quarter" idx="22"/>
          </p:nvPr>
        </p:nvSpPr>
        <p:spPr/>
        <p:txBody>
          <a:bodyPr/>
          <a:lstStyle/>
          <a:p>
            <a:fld id="{B5CEABB6-07DC-46E8-9B57-56EC44A396E5}" type="slidenum">
              <a:rPr lang="en-US" smtClean="0"/>
              <a:t>23</a:t>
            </a:fld>
            <a:endParaRPr lang="en-US" dirty="0"/>
          </a:p>
        </p:txBody>
      </p:sp>
      <p:pic>
        <p:nvPicPr>
          <p:cNvPr id="7" name="Audio 6">
            <a:hlinkClick r:id="" action="ppaction://media"/>
            <a:extLst>
              <a:ext uri="{FF2B5EF4-FFF2-40B4-BE49-F238E27FC236}">
                <a16:creationId xmlns:a16="http://schemas.microsoft.com/office/drawing/2014/main" id="{EBC3C4A6-977C-7756-2C03-E33CD4FBBF4B}"/>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444619557"/>
      </p:ext>
    </p:extLst>
  </p:cSld>
  <p:clrMapOvr>
    <a:masterClrMapping/>
  </p:clrMapOvr>
  <mc:AlternateContent xmlns:mc="http://schemas.openxmlformats.org/markup-compatibility/2006">
    <mc:Choice xmlns:p14="http://schemas.microsoft.com/office/powerpoint/2010/main" Requires="p14">
      <p:transition spd="slow" p14:dur="2000" advTm="6282"/>
    </mc:Choice>
    <mc:Fallback>
      <p:transition spd="slow" advTm="628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DFA06E-E271-00AA-7CAA-DA7F8E891CEF}"/>
              </a:ext>
            </a:extLst>
          </p:cNvPr>
          <p:cNvSpPr>
            <a:spLocks noGrp="1"/>
          </p:cNvSpPr>
          <p:nvPr>
            <p:ph type="title"/>
          </p:nvPr>
        </p:nvSpPr>
        <p:spPr>
          <a:xfrm>
            <a:off x="1261701" y="934806"/>
            <a:ext cx="8421688" cy="1325563"/>
          </a:xfrm>
        </p:spPr>
        <p:txBody>
          <a:bodyPr/>
          <a:lstStyle/>
          <a:p>
            <a:r>
              <a:rPr lang="en-US" sz="1100" b="1">
                <a:solidFill>
                  <a:srgbClr val="37352F"/>
                </a:solidFill>
                <a:ea typeface="+mj-lt"/>
                <a:cs typeface="+mj-lt"/>
              </a:rPr>
              <a:t>Methods to Ensure Website Security</a:t>
            </a:r>
            <a:endParaRPr lang="en-US"/>
          </a:p>
        </p:txBody>
      </p:sp>
      <p:sp>
        <p:nvSpPr>
          <p:cNvPr id="3" name="Text Placeholder 2">
            <a:extLst>
              <a:ext uri="{FF2B5EF4-FFF2-40B4-BE49-F238E27FC236}">
                <a16:creationId xmlns:a16="http://schemas.microsoft.com/office/drawing/2014/main" id="{F577891C-5E6C-6D3B-8E2A-DDB92D8F6574}"/>
              </a:ext>
            </a:extLst>
          </p:cNvPr>
          <p:cNvSpPr>
            <a:spLocks noGrp="1"/>
          </p:cNvSpPr>
          <p:nvPr>
            <p:ph type="body" sz="quarter" idx="13"/>
          </p:nvPr>
        </p:nvSpPr>
        <p:spPr/>
        <p:txBody>
          <a:bodyPr vert="horz" lIns="91440" tIns="45720" rIns="91440" bIns="45720" rtlCol="0" anchor="t">
            <a:normAutofit fontScale="92500" lnSpcReduction="20000"/>
          </a:bodyPr>
          <a:lstStyle/>
          <a:p>
            <a:r>
              <a:rPr lang="en-US" sz="1200">
                <a:solidFill>
                  <a:srgbClr val="374151"/>
                </a:solidFill>
                <a:ea typeface="+mj-lt"/>
                <a:cs typeface="+mj-lt"/>
              </a:rPr>
              <a:t>KEEP YOUR WORDPRESS CORE, THEMES, AND PLUGINS UP TO DATE</a:t>
            </a:r>
            <a:endParaRPr lang="en-US"/>
          </a:p>
        </p:txBody>
      </p:sp>
      <p:sp>
        <p:nvSpPr>
          <p:cNvPr id="5" name="Text Placeholder 4">
            <a:extLst>
              <a:ext uri="{FF2B5EF4-FFF2-40B4-BE49-F238E27FC236}">
                <a16:creationId xmlns:a16="http://schemas.microsoft.com/office/drawing/2014/main" id="{23A3DEF3-8263-8D4B-662D-8DF4B1D2ED67}"/>
              </a:ext>
            </a:extLst>
          </p:cNvPr>
          <p:cNvSpPr>
            <a:spLocks noGrp="1"/>
          </p:cNvSpPr>
          <p:nvPr>
            <p:ph type="body" sz="quarter" idx="16"/>
          </p:nvPr>
        </p:nvSpPr>
        <p:spPr>
          <a:xfrm>
            <a:off x="1488207" y="3181249"/>
            <a:ext cx="4031945" cy="365125"/>
          </a:xfrm>
        </p:spPr>
        <p:txBody>
          <a:bodyPr vert="horz" lIns="91440" tIns="45720" rIns="91440" bIns="45720" rtlCol="0" anchor="t">
            <a:normAutofit/>
          </a:bodyPr>
          <a:lstStyle/>
          <a:p>
            <a:r>
              <a:rPr lang="en-US" sz="1200">
                <a:solidFill>
                  <a:srgbClr val="374151"/>
                </a:solidFill>
                <a:ea typeface="+mj-lt"/>
                <a:cs typeface="+mj-lt"/>
              </a:rPr>
              <a:t>USE STRONG AND UNIQUE PASSWORDS</a:t>
            </a:r>
            <a:endParaRPr lang="en-US"/>
          </a:p>
        </p:txBody>
      </p:sp>
      <p:sp>
        <p:nvSpPr>
          <p:cNvPr id="7" name="Text Placeholder 6">
            <a:extLst>
              <a:ext uri="{FF2B5EF4-FFF2-40B4-BE49-F238E27FC236}">
                <a16:creationId xmlns:a16="http://schemas.microsoft.com/office/drawing/2014/main" id="{D38638A0-BFE9-F9F7-62A5-E54A5FEC742F}"/>
              </a:ext>
            </a:extLst>
          </p:cNvPr>
          <p:cNvSpPr>
            <a:spLocks noGrp="1"/>
          </p:cNvSpPr>
          <p:nvPr>
            <p:ph type="body" sz="quarter" idx="18"/>
          </p:nvPr>
        </p:nvSpPr>
        <p:spPr>
          <a:xfrm>
            <a:off x="1485899" y="3626704"/>
            <a:ext cx="4031945" cy="365125"/>
          </a:xfrm>
        </p:spPr>
        <p:txBody>
          <a:bodyPr vert="horz" lIns="91440" tIns="45720" rIns="91440" bIns="45720" rtlCol="0" anchor="t">
            <a:normAutofit fontScale="92500" lnSpcReduction="20000"/>
          </a:bodyPr>
          <a:lstStyle/>
          <a:p>
            <a:r>
              <a:rPr lang="en-US" sz="1200">
                <a:solidFill>
                  <a:srgbClr val="374151"/>
                </a:solidFill>
                <a:ea typeface="+mj-lt"/>
                <a:cs typeface="+mj-lt"/>
              </a:rPr>
              <a:t>IMPLEMENT TWO-FACTOR AUTHENTICATION (2FA)/MFA</a:t>
            </a:r>
            <a:endParaRPr lang="en-US"/>
          </a:p>
        </p:txBody>
      </p:sp>
      <p:sp>
        <p:nvSpPr>
          <p:cNvPr id="9" name="Text Placeholder 8">
            <a:extLst>
              <a:ext uri="{FF2B5EF4-FFF2-40B4-BE49-F238E27FC236}">
                <a16:creationId xmlns:a16="http://schemas.microsoft.com/office/drawing/2014/main" id="{098A43B5-810F-7080-676A-1B5B7F680669}"/>
              </a:ext>
            </a:extLst>
          </p:cNvPr>
          <p:cNvSpPr>
            <a:spLocks noGrp="1"/>
          </p:cNvSpPr>
          <p:nvPr>
            <p:ph type="body" sz="quarter" idx="23"/>
          </p:nvPr>
        </p:nvSpPr>
        <p:spPr>
          <a:xfrm>
            <a:off x="1439875" y="4351403"/>
            <a:ext cx="4031945" cy="365125"/>
          </a:xfrm>
        </p:spPr>
        <p:txBody>
          <a:bodyPr vert="horz" lIns="91440" tIns="45720" rIns="91440" bIns="45720" rtlCol="0" anchor="t">
            <a:normAutofit/>
          </a:bodyPr>
          <a:lstStyle/>
          <a:p>
            <a:r>
              <a:rPr lang="en-US" sz="1200">
                <a:solidFill>
                  <a:srgbClr val="374151"/>
                </a:solidFill>
                <a:ea typeface="+mj-lt"/>
                <a:cs typeface="+mj-lt"/>
              </a:rPr>
              <a:t>USE A SECURE WEB HOSTING PROVIDER</a:t>
            </a:r>
            <a:endParaRPr lang="en-US"/>
          </a:p>
        </p:txBody>
      </p:sp>
      <p:sp>
        <p:nvSpPr>
          <p:cNvPr id="12" name="Slide Number Placeholder 11">
            <a:extLst>
              <a:ext uri="{FF2B5EF4-FFF2-40B4-BE49-F238E27FC236}">
                <a16:creationId xmlns:a16="http://schemas.microsoft.com/office/drawing/2014/main" id="{DBCD9A2E-B11E-409C-D0B5-BBBF1457AEC1}"/>
              </a:ext>
            </a:extLst>
          </p:cNvPr>
          <p:cNvSpPr>
            <a:spLocks noGrp="1"/>
          </p:cNvSpPr>
          <p:nvPr>
            <p:ph type="sldNum" sz="quarter" idx="22"/>
          </p:nvPr>
        </p:nvSpPr>
        <p:spPr/>
        <p:txBody>
          <a:bodyPr/>
          <a:lstStyle/>
          <a:p>
            <a:fld id="{B5CEABB6-07DC-46E8-9B57-56EC44A396E5}" type="slidenum">
              <a:rPr lang="en-US" smtClean="0"/>
              <a:t>24</a:t>
            </a:fld>
            <a:endParaRPr lang="en-US" dirty="0"/>
          </a:p>
        </p:txBody>
      </p:sp>
      <p:sp>
        <p:nvSpPr>
          <p:cNvPr id="13" name="TextBox 12">
            <a:extLst>
              <a:ext uri="{FF2B5EF4-FFF2-40B4-BE49-F238E27FC236}">
                <a16:creationId xmlns:a16="http://schemas.microsoft.com/office/drawing/2014/main" id="{A8070263-046F-A989-B317-B34E763DD4B2}"/>
              </a:ext>
            </a:extLst>
          </p:cNvPr>
          <p:cNvSpPr txBox="1"/>
          <p:nvPr/>
        </p:nvSpPr>
        <p:spPr>
          <a:xfrm>
            <a:off x="6810042" y="2669664"/>
            <a:ext cx="3764706"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solidFill>
                  <a:srgbClr val="374151"/>
                </a:solidFill>
                <a:ea typeface="+mn-lt"/>
                <a:cs typeface="+mn-lt"/>
              </a:rPr>
              <a:t>LIMIT LOGIN ATTEMPTS</a:t>
            </a:r>
            <a:endParaRPr lang="en-US" dirty="0">
              <a:ea typeface="+mn-lt"/>
              <a:cs typeface="+mn-lt"/>
            </a:endParaRPr>
          </a:p>
        </p:txBody>
      </p:sp>
      <p:sp>
        <p:nvSpPr>
          <p:cNvPr id="14" name="TextBox 13">
            <a:extLst>
              <a:ext uri="{FF2B5EF4-FFF2-40B4-BE49-F238E27FC236}">
                <a16:creationId xmlns:a16="http://schemas.microsoft.com/office/drawing/2014/main" id="{DCF1DEB6-32E6-68B5-73D2-88483B0F9663}"/>
              </a:ext>
            </a:extLst>
          </p:cNvPr>
          <p:cNvSpPr txBox="1"/>
          <p:nvPr/>
        </p:nvSpPr>
        <p:spPr>
          <a:xfrm>
            <a:off x="6834021" y="3436992"/>
            <a:ext cx="2429874"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solidFill>
                  <a:srgbClr val="374151"/>
                </a:solidFill>
                <a:ea typeface="+mn-lt"/>
                <a:cs typeface="+mn-lt"/>
              </a:rPr>
              <a:t>REGULARLY BACKUP YOUR WEBSITE</a:t>
            </a:r>
          </a:p>
          <a:p>
            <a:endParaRPr lang="en-US" sz="1200" dirty="0">
              <a:solidFill>
                <a:srgbClr val="374151"/>
              </a:solidFill>
            </a:endParaRPr>
          </a:p>
        </p:txBody>
      </p:sp>
      <p:pic>
        <p:nvPicPr>
          <p:cNvPr id="8" name="Audio 7">
            <a:hlinkClick r:id="" action="ppaction://media"/>
            <a:extLst>
              <a:ext uri="{FF2B5EF4-FFF2-40B4-BE49-F238E27FC236}">
                <a16:creationId xmlns:a16="http://schemas.microsoft.com/office/drawing/2014/main" id="{9242FDDE-9FC9-2579-2303-DD7B2A846766}"/>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694196118"/>
      </p:ext>
    </p:extLst>
  </p:cSld>
  <p:clrMapOvr>
    <a:masterClrMapping/>
  </p:clrMapOvr>
  <mc:AlternateContent xmlns:mc="http://schemas.openxmlformats.org/markup-compatibility/2006">
    <mc:Choice xmlns:p14="http://schemas.microsoft.com/office/powerpoint/2010/main" Requires="p14">
      <p:transition spd="slow" p14:dur="2000" advTm="7424"/>
    </mc:Choice>
    <mc:Fallback>
      <p:transition spd="slow" advTm="74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AD2AE59-5630-4D5C-83A9-4CDEF4D7DCFB}"/>
              </a:ext>
            </a:extLst>
          </p:cNvPr>
          <p:cNvSpPr>
            <a:spLocks noGrp="1"/>
          </p:cNvSpPr>
          <p:nvPr>
            <p:ph type="title"/>
          </p:nvPr>
        </p:nvSpPr>
        <p:spPr>
          <a:xfrm>
            <a:off x="2933700" y="892177"/>
            <a:ext cx="8421688" cy="1325563"/>
          </a:xfrm>
        </p:spPr>
        <p:txBody>
          <a:bodyPr/>
          <a:lstStyle/>
          <a:p>
            <a:r>
              <a:rPr lang="en-US"/>
              <a:t>Site report</a:t>
            </a:r>
            <a:endParaRPr lang="en-US" dirty="0"/>
          </a:p>
        </p:txBody>
      </p:sp>
      <p:sp>
        <p:nvSpPr>
          <p:cNvPr id="13" name="Footer Placeholder 12">
            <a:extLst>
              <a:ext uri="{FF2B5EF4-FFF2-40B4-BE49-F238E27FC236}">
                <a16:creationId xmlns:a16="http://schemas.microsoft.com/office/drawing/2014/main" id="{F4A37AA9-0BEE-42AC-8CC0-AE5B8663553A}"/>
              </a:ext>
            </a:extLst>
          </p:cNvPr>
          <p:cNvSpPr>
            <a:spLocks noGrp="1"/>
          </p:cNvSpPr>
          <p:nvPr>
            <p:ph type="ftr" sz="quarter" idx="11"/>
          </p:nvPr>
        </p:nvSpPr>
        <p:spPr>
          <a:xfrm>
            <a:off x="4038600" y="6356350"/>
            <a:ext cx="4114800" cy="365125"/>
          </a:xfrm>
        </p:spPr>
        <p:txBody>
          <a:bodyPr/>
          <a:lstStyle/>
          <a:p>
            <a:r>
              <a:rPr lang="en-US" dirty="0"/>
              <a:t>Pitch Deck</a:t>
            </a:r>
          </a:p>
        </p:txBody>
      </p:sp>
      <p:sp>
        <p:nvSpPr>
          <p:cNvPr id="14" name="Slide Number Placeholder 13">
            <a:extLst>
              <a:ext uri="{FF2B5EF4-FFF2-40B4-BE49-F238E27FC236}">
                <a16:creationId xmlns:a16="http://schemas.microsoft.com/office/drawing/2014/main" id="{42152A75-1CD2-44EC-9374-C83D4604A5DD}"/>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25</a:t>
            </a:fld>
            <a:endParaRPr lang="en-US" dirty="0"/>
          </a:p>
        </p:txBody>
      </p:sp>
      <p:pic>
        <p:nvPicPr>
          <p:cNvPr id="10" name="Picture 11" descr="Graphical user interface, text, application, email&#10;&#10;Description automatically generated">
            <a:extLst>
              <a:ext uri="{FF2B5EF4-FFF2-40B4-BE49-F238E27FC236}">
                <a16:creationId xmlns:a16="http://schemas.microsoft.com/office/drawing/2014/main" id="{62123F12-CA99-E890-BFE6-435BB33C2920}"/>
              </a:ext>
            </a:extLst>
          </p:cNvPr>
          <p:cNvPicPr>
            <a:picLocks noChangeAspect="1"/>
          </p:cNvPicPr>
          <p:nvPr/>
        </p:nvPicPr>
        <p:blipFill>
          <a:blip r:embed="rId4"/>
          <a:stretch>
            <a:fillRect/>
          </a:stretch>
        </p:blipFill>
        <p:spPr>
          <a:xfrm>
            <a:off x="2292036" y="2004159"/>
            <a:ext cx="8083838" cy="4160360"/>
          </a:xfrm>
          <a:prstGeom prst="rect">
            <a:avLst/>
          </a:prstGeom>
        </p:spPr>
      </p:pic>
      <p:pic>
        <p:nvPicPr>
          <p:cNvPr id="5" name="Audio 4">
            <a:hlinkClick r:id="" action="ppaction://media"/>
            <a:extLst>
              <a:ext uri="{FF2B5EF4-FFF2-40B4-BE49-F238E27FC236}">
                <a16:creationId xmlns:a16="http://schemas.microsoft.com/office/drawing/2014/main" id="{1C1CD70E-5224-9825-E23B-AEB885299E6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4151694508"/>
      </p:ext>
    </p:extLst>
  </p:cSld>
  <p:clrMapOvr>
    <a:masterClrMapping/>
  </p:clrMapOvr>
  <mc:AlternateContent xmlns:mc="http://schemas.openxmlformats.org/markup-compatibility/2006">
    <mc:Choice xmlns:p14="http://schemas.microsoft.com/office/powerpoint/2010/main" Requires="p14">
      <p:transition spd="slow" p14:dur="2000" advTm="11424"/>
    </mc:Choice>
    <mc:Fallback>
      <p:transition spd="slow" advTm="114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F93A70-8F41-D189-D502-1CD92CC3F7B4}"/>
              </a:ext>
            </a:extLst>
          </p:cNvPr>
          <p:cNvSpPr>
            <a:spLocks noGrp="1"/>
          </p:cNvSpPr>
          <p:nvPr>
            <p:ph type="title"/>
          </p:nvPr>
        </p:nvSpPr>
        <p:spPr/>
        <p:txBody>
          <a:bodyPr/>
          <a:lstStyle/>
          <a:p>
            <a:r>
              <a:rPr lang="en-US"/>
              <a:t>Vulnerability Scan</a:t>
            </a:r>
          </a:p>
        </p:txBody>
      </p:sp>
      <p:sp>
        <p:nvSpPr>
          <p:cNvPr id="5" name="Text Placeholder 4">
            <a:extLst>
              <a:ext uri="{FF2B5EF4-FFF2-40B4-BE49-F238E27FC236}">
                <a16:creationId xmlns:a16="http://schemas.microsoft.com/office/drawing/2014/main" id="{D6572C43-6AA7-1012-8771-6224CDD88145}"/>
              </a:ext>
            </a:extLst>
          </p:cNvPr>
          <p:cNvSpPr>
            <a:spLocks noGrp="1"/>
          </p:cNvSpPr>
          <p:nvPr>
            <p:ph type="body" sz="quarter" idx="3"/>
          </p:nvPr>
        </p:nvSpPr>
        <p:spPr>
          <a:xfrm>
            <a:off x="2966061" y="4759202"/>
            <a:ext cx="7764284" cy="823912"/>
          </a:xfrm>
        </p:spPr>
        <p:txBody>
          <a:bodyPr/>
          <a:lstStyle/>
          <a:p>
            <a:r>
              <a:rPr lang="en-US" sz="1400"/>
              <a:t>OPENVAS SCAN:</a:t>
            </a:r>
            <a:endParaRPr lang="en-US" sz="1400">
              <a:solidFill>
                <a:srgbClr val="404040"/>
              </a:solidFill>
              <a:ea typeface="+mj-lt"/>
              <a:cs typeface="+mj-lt"/>
            </a:endParaRPr>
          </a:p>
          <a:p>
            <a:r>
              <a:rPr lang="en-US" sz="1400">
                <a:solidFill>
                  <a:srgbClr val="374151"/>
                </a:solidFill>
                <a:ea typeface="+mj-lt"/>
                <a:cs typeface="+mj-lt"/>
              </a:rPr>
              <a:t>A SYSTEM DESIGNED FOR VULNERABILITY ASSESSMENT CAPABLE OF IDENTIFYING SECURITY PROBLEMS IN VARIOUS TYPES OF SERVERS AND NETWORK EQUIPMENT.</a:t>
            </a:r>
            <a:endParaRPr lang="en-US" sz="1400">
              <a:solidFill>
                <a:srgbClr val="404040"/>
              </a:solidFill>
              <a:ea typeface="+mj-lt"/>
              <a:cs typeface="+mj-lt"/>
            </a:endParaRPr>
          </a:p>
          <a:p>
            <a:endParaRPr lang="en-US" sz="1400">
              <a:solidFill>
                <a:srgbClr val="374151"/>
              </a:solidFill>
            </a:endParaRPr>
          </a:p>
          <a:p>
            <a:r>
              <a:rPr lang="en-US" sz="1400">
                <a:solidFill>
                  <a:srgbClr val="374151"/>
                </a:solidFill>
              </a:rPr>
              <a:t>OWASP ZAP:</a:t>
            </a:r>
            <a:endParaRPr lang="en-US" sz="1400">
              <a:solidFill>
                <a:srgbClr val="374151"/>
              </a:solidFill>
              <a:ea typeface="+mj-lt"/>
              <a:cs typeface="+mj-lt"/>
            </a:endParaRPr>
          </a:p>
          <a:p>
            <a:r>
              <a:rPr lang="en-US" sz="1400">
                <a:solidFill>
                  <a:srgbClr val="374151"/>
                </a:solidFill>
                <a:ea typeface="+mj-lt"/>
                <a:cs typeface="+mj-lt"/>
              </a:rPr>
              <a:t>open-source web application security testing tool FOR ,TO identify and fix security vulnerabilities in web applications during the development and testing stages</a:t>
            </a:r>
          </a:p>
          <a:p>
            <a:endParaRPr lang="en-US" sz="1400">
              <a:solidFill>
                <a:srgbClr val="374151"/>
              </a:solidFill>
            </a:endParaRPr>
          </a:p>
          <a:p>
            <a:r>
              <a:rPr lang="en-US" sz="1400">
                <a:solidFill>
                  <a:srgbClr val="374151"/>
                </a:solidFill>
              </a:rPr>
              <a:t>NMAP:</a:t>
            </a:r>
          </a:p>
          <a:p>
            <a:r>
              <a:rPr lang="en-US" sz="1400">
                <a:solidFill>
                  <a:srgbClr val="374151"/>
                </a:solidFill>
                <a:ea typeface="+mj-lt"/>
                <a:cs typeface="+mj-lt"/>
              </a:rPr>
              <a:t>Nmap is not a dedicated vulnerability scanner, and while it can be a valuable tool in a vulnerability assessment,can identify open ports, services running on those ports, operating systems, and network topology</a:t>
            </a:r>
            <a:endParaRPr lang="en-US" sz="1400"/>
          </a:p>
        </p:txBody>
      </p:sp>
      <p:sp>
        <p:nvSpPr>
          <p:cNvPr id="7" name="Footer Placeholder 6">
            <a:extLst>
              <a:ext uri="{FF2B5EF4-FFF2-40B4-BE49-F238E27FC236}">
                <a16:creationId xmlns:a16="http://schemas.microsoft.com/office/drawing/2014/main" id="{06ABEFE4-2D13-778A-BB51-F03EF671245E}"/>
              </a:ext>
            </a:extLst>
          </p:cNvPr>
          <p:cNvSpPr>
            <a:spLocks noGrp="1"/>
          </p:cNvSpPr>
          <p:nvPr>
            <p:ph type="ftr" sz="quarter" idx="11"/>
          </p:nvPr>
        </p:nvSpPr>
        <p:spPr/>
        <p:txBody>
          <a:bodyPr/>
          <a:lstStyle/>
          <a:p>
            <a:r>
              <a:rPr lang="en-US" dirty="0"/>
              <a:t>Pitch Deck</a:t>
            </a:r>
          </a:p>
        </p:txBody>
      </p:sp>
      <p:sp>
        <p:nvSpPr>
          <p:cNvPr id="8" name="Slide Number Placeholder 7">
            <a:extLst>
              <a:ext uri="{FF2B5EF4-FFF2-40B4-BE49-F238E27FC236}">
                <a16:creationId xmlns:a16="http://schemas.microsoft.com/office/drawing/2014/main" id="{74E07709-3DA2-5F2B-F39A-25B4BD5FD93A}"/>
              </a:ext>
            </a:extLst>
          </p:cNvPr>
          <p:cNvSpPr>
            <a:spLocks noGrp="1"/>
          </p:cNvSpPr>
          <p:nvPr>
            <p:ph type="sldNum" sz="quarter" idx="12"/>
          </p:nvPr>
        </p:nvSpPr>
        <p:spPr/>
        <p:txBody>
          <a:bodyPr/>
          <a:lstStyle/>
          <a:p>
            <a:fld id="{B5CEABB6-07DC-46E8-9B57-56EC44A396E5}" type="slidenum">
              <a:rPr lang="en-US" smtClean="0"/>
              <a:t>26</a:t>
            </a:fld>
            <a:endParaRPr lang="en-US" dirty="0"/>
          </a:p>
        </p:txBody>
      </p:sp>
      <p:pic>
        <p:nvPicPr>
          <p:cNvPr id="6" name="Audio 5">
            <a:hlinkClick r:id="" action="ppaction://media"/>
            <a:extLst>
              <a:ext uri="{FF2B5EF4-FFF2-40B4-BE49-F238E27FC236}">
                <a16:creationId xmlns:a16="http://schemas.microsoft.com/office/drawing/2014/main" id="{D6DD859E-1F61-2E28-F0D4-966958488727}"/>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978908196"/>
      </p:ext>
    </p:extLst>
  </p:cSld>
  <p:clrMapOvr>
    <a:masterClrMapping/>
  </p:clrMapOvr>
  <mc:AlternateContent xmlns:mc="http://schemas.openxmlformats.org/markup-compatibility/2006">
    <mc:Choice xmlns:p14="http://schemas.microsoft.com/office/powerpoint/2010/main" Requires="p14">
      <p:transition spd="slow" p14:dur="2000" advTm="4981"/>
    </mc:Choice>
    <mc:Fallback>
      <p:transition spd="slow" advTm="498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4FE961AF-A1EA-8FE5-971C-3981BED86BE2}"/>
              </a:ext>
            </a:extLst>
          </p:cNvPr>
          <p:cNvSpPr>
            <a:spLocks noGrp="1"/>
          </p:cNvSpPr>
          <p:nvPr>
            <p:ph type="ftr" sz="quarter" idx="11"/>
          </p:nvPr>
        </p:nvSpPr>
        <p:spPr/>
        <p:txBody>
          <a:bodyPr/>
          <a:lstStyle/>
          <a:p>
            <a:r>
              <a:rPr lang="en-US" dirty="0"/>
              <a:t>Pitch Deck</a:t>
            </a:r>
          </a:p>
        </p:txBody>
      </p:sp>
      <p:sp>
        <p:nvSpPr>
          <p:cNvPr id="8" name="Slide Number Placeholder 7">
            <a:extLst>
              <a:ext uri="{FF2B5EF4-FFF2-40B4-BE49-F238E27FC236}">
                <a16:creationId xmlns:a16="http://schemas.microsoft.com/office/drawing/2014/main" id="{F98562BB-9052-5482-E2E6-F9369C2677FE}"/>
              </a:ext>
            </a:extLst>
          </p:cNvPr>
          <p:cNvSpPr>
            <a:spLocks noGrp="1"/>
          </p:cNvSpPr>
          <p:nvPr>
            <p:ph type="sldNum" sz="quarter" idx="12"/>
          </p:nvPr>
        </p:nvSpPr>
        <p:spPr/>
        <p:txBody>
          <a:bodyPr/>
          <a:lstStyle/>
          <a:p>
            <a:fld id="{B5CEABB6-07DC-46E8-9B57-56EC44A396E5}" type="slidenum">
              <a:rPr lang="en-US" smtClean="0"/>
              <a:t>27</a:t>
            </a:fld>
            <a:endParaRPr lang="en-US" dirty="0"/>
          </a:p>
        </p:txBody>
      </p:sp>
      <p:pic>
        <p:nvPicPr>
          <p:cNvPr id="3" name="Picture 2" descr="Graphical user interface, application, table&#10;&#10;Description automatically generated">
            <a:extLst>
              <a:ext uri="{FF2B5EF4-FFF2-40B4-BE49-F238E27FC236}">
                <a16:creationId xmlns:a16="http://schemas.microsoft.com/office/drawing/2014/main" id="{7F8C9113-155C-1AD3-2EFB-5C1D9BAB78AF}"/>
              </a:ext>
            </a:extLst>
          </p:cNvPr>
          <p:cNvPicPr>
            <a:picLocks noChangeAspect="1"/>
          </p:cNvPicPr>
          <p:nvPr/>
        </p:nvPicPr>
        <p:blipFill>
          <a:blip r:embed="rId4"/>
          <a:stretch>
            <a:fillRect/>
          </a:stretch>
        </p:blipFill>
        <p:spPr>
          <a:xfrm>
            <a:off x="1788695" y="733926"/>
            <a:ext cx="7772400" cy="4857750"/>
          </a:xfrm>
          <a:prstGeom prst="rect">
            <a:avLst/>
          </a:prstGeom>
        </p:spPr>
      </p:pic>
      <p:pic>
        <p:nvPicPr>
          <p:cNvPr id="6" name="Audio 5">
            <a:hlinkClick r:id="" action="ppaction://media"/>
            <a:extLst>
              <a:ext uri="{FF2B5EF4-FFF2-40B4-BE49-F238E27FC236}">
                <a16:creationId xmlns:a16="http://schemas.microsoft.com/office/drawing/2014/main" id="{58F5EF0F-41D4-2925-1F16-FA69115A124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460926842"/>
      </p:ext>
    </p:extLst>
  </p:cSld>
  <p:clrMapOvr>
    <a:masterClrMapping/>
  </p:clrMapOvr>
  <mc:AlternateContent xmlns:mc="http://schemas.openxmlformats.org/markup-compatibility/2006">
    <mc:Choice xmlns:p14="http://schemas.microsoft.com/office/powerpoint/2010/main" Requires="p14">
      <p:transition spd="slow" p14:dur="2000" advTm="15520"/>
    </mc:Choice>
    <mc:Fallback>
      <p:transition spd="slow" advTm="155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2FF08C0A-17B3-7C55-BBAF-95DA0524CFB7}"/>
              </a:ext>
            </a:extLst>
          </p:cNvPr>
          <p:cNvSpPr>
            <a:spLocks noGrp="1"/>
          </p:cNvSpPr>
          <p:nvPr>
            <p:ph sz="quarter" idx="4"/>
          </p:nvPr>
        </p:nvSpPr>
        <p:spPr>
          <a:xfrm>
            <a:off x="1942956" y="1388746"/>
            <a:ext cx="3943627" cy="1997867"/>
          </a:xfrm>
        </p:spPr>
        <p:txBody>
          <a:bodyPr vert="horz" lIns="91440" tIns="45720" rIns="91440" bIns="45720" rtlCol="0" anchor="t">
            <a:normAutofit/>
          </a:bodyPr>
          <a:lstStyle/>
          <a:p>
            <a:r>
              <a:rPr lang="en-US" dirty="0"/>
              <a:t>SECURITY PLUGINS</a:t>
            </a:r>
          </a:p>
          <a:p>
            <a:r>
              <a:rPr lang="en-US" dirty="0"/>
              <a:t>WP SECURITY PLUGIN </a:t>
            </a:r>
          </a:p>
          <a:p>
            <a:r>
              <a:rPr lang="en-US" dirty="0"/>
              <a:t>SSL CERTIFICATE</a:t>
            </a:r>
          </a:p>
          <a:p>
            <a:r>
              <a:rPr lang="en-US" dirty="0"/>
              <a:t>LIMITED LOGIN ATTEMPTS</a:t>
            </a:r>
          </a:p>
          <a:p>
            <a:r>
              <a:rPr lang="en-US" dirty="0"/>
              <a:t>2FA</a:t>
            </a:r>
          </a:p>
          <a:p>
            <a:endParaRPr lang="en-US" dirty="0"/>
          </a:p>
        </p:txBody>
      </p:sp>
      <p:sp>
        <p:nvSpPr>
          <p:cNvPr id="7" name="Footer Placeholder 6">
            <a:extLst>
              <a:ext uri="{FF2B5EF4-FFF2-40B4-BE49-F238E27FC236}">
                <a16:creationId xmlns:a16="http://schemas.microsoft.com/office/drawing/2014/main" id="{6B948A8F-4B96-FEA2-1909-E3153566FDEB}"/>
              </a:ext>
            </a:extLst>
          </p:cNvPr>
          <p:cNvSpPr>
            <a:spLocks noGrp="1"/>
          </p:cNvSpPr>
          <p:nvPr>
            <p:ph type="ftr" sz="quarter" idx="11"/>
          </p:nvPr>
        </p:nvSpPr>
        <p:spPr/>
        <p:txBody>
          <a:bodyPr/>
          <a:lstStyle/>
          <a:p>
            <a:r>
              <a:rPr lang="en-US" dirty="0"/>
              <a:t>Pitch Deck</a:t>
            </a:r>
          </a:p>
        </p:txBody>
      </p:sp>
      <p:sp>
        <p:nvSpPr>
          <p:cNvPr id="8" name="Slide Number Placeholder 7">
            <a:extLst>
              <a:ext uri="{FF2B5EF4-FFF2-40B4-BE49-F238E27FC236}">
                <a16:creationId xmlns:a16="http://schemas.microsoft.com/office/drawing/2014/main" id="{1E7C6E78-D8C6-C7D0-C0B2-447FA6ECD5F9}"/>
              </a:ext>
            </a:extLst>
          </p:cNvPr>
          <p:cNvSpPr>
            <a:spLocks noGrp="1"/>
          </p:cNvSpPr>
          <p:nvPr>
            <p:ph type="sldNum" sz="quarter" idx="12"/>
          </p:nvPr>
        </p:nvSpPr>
        <p:spPr/>
        <p:txBody>
          <a:bodyPr/>
          <a:lstStyle/>
          <a:p>
            <a:fld id="{B5CEABB6-07DC-46E8-9B57-56EC44A396E5}" type="slidenum">
              <a:rPr lang="en-US" smtClean="0"/>
              <a:t>28</a:t>
            </a:fld>
            <a:endParaRPr lang="en-US" dirty="0"/>
          </a:p>
        </p:txBody>
      </p:sp>
      <p:pic>
        <p:nvPicPr>
          <p:cNvPr id="3" name="Audio 2">
            <a:hlinkClick r:id="" action="ppaction://media"/>
            <a:extLst>
              <a:ext uri="{FF2B5EF4-FFF2-40B4-BE49-F238E27FC236}">
                <a16:creationId xmlns:a16="http://schemas.microsoft.com/office/drawing/2014/main" id="{F6348FDC-D83B-38BE-B566-87C54DD957C5}"/>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286356556"/>
      </p:ext>
    </p:extLst>
  </p:cSld>
  <p:clrMapOvr>
    <a:masterClrMapping/>
  </p:clrMapOvr>
  <mc:AlternateContent xmlns:mc="http://schemas.openxmlformats.org/markup-compatibility/2006">
    <mc:Choice xmlns:p14="http://schemas.microsoft.com/office/powerpoint/2010/main" Requires="p14">
      <p:transition spd="slow" p14:dur="2000" advTm="28181"/>
    </mc:Choice>
    <mc:Fallback>
      <p:transition spd="slow" advTm="2818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3B42A6C3-EB2C-A3BA-221E-B79CC0C852F8}"/>
              </a:ext>
            </a:extLst>
          </p:cNvPr>
          <p:cNvSpPr>
            <a:spLocks noGrp="1"/>
          </p:cNvSpPr>
          <p:nvPr>
            <p:ph type="body" sz="quarter" idx="3"/>
          </p:nvPr>
        </p:nvSpPr>
        <p:spPr>
          <a:xfrm>
            <a:off x="4038600" y="2748756"/>
            <a:ext cx="3943627" cy="823912"/>
          </a:xfrm>
        </p:spPr>
        <p:txBody>
          <a:bodyPr/>
          <a:lstStyle/>
          <a:p>
            <a:r>
              <a:rPr lang="en-US" dirty="0"/>
              <a:t>THANK YOU</a:t>
            </a:r>
          </a:p>
        </p:txBody>
      </p:sp>
      <p:sp>
        <p:nvSpPr>
          <p:cNvPr id="7" name="Footer Placeholder 6">
            <a:extLst>
              <a:ext uri="{FF2B5EF4-FFF2-40B4-BE49-F238E27FC236}">
                <a16:creationId xmlns:a16="http://schemas.microsoft.com/office/drawing/2014/main" id="{A933DA24-D1D3-9AD1-63A8-057397100C0C}"/>
              </a:ext>
            </a:extLst>
          </p:cNvPr>
          <p:cNvSpPr>
            <a:spLocks noGrp="1"/>
          </p:cNvSpPr>
          <p:nvPr>
            <p:ph type="ftr" sz="quarter" idx="11"/>
          </p:nvPr>
        </p:nvSpPr>
        <p:spPr/>
        <p:txBody>
          <a:bodyPr/>
          <a:lstStyle/>
          <a:p>
            <a:r>
              <a:rPr lang="en-US" dirty="0"/>
              <a:t>Pitch Deck</a:t>
            </a:r>
          </a:p>
        </p:txBody>
      </p:sp>
      <p:sp>
        <p:nvSpPr>
          <p:cNvPr id="8" name="Slide Number Placeholder 7">
            <a:extLst>
              <a:ext uri="{FF2B5EF4-FFF2-40B4-BE49-F238E27FC236}">
                <a16:creationId xmlns:a16="http://schemas.microsoft.com/office/drawing/2014/main" id="{0A16CAF3-4D08-B584-B01A-240F23B882FF}"/>
              </a:ext>
            </a:extLst>
          </p:cNvPr>
          <p:cNvSpPr>
            <a:spLocks noGrp="1"/>
          </p:cNvSpPr>
          <p:nvPr>
            <p:ph type="sldNum" sz="quarter" idx="12"/>
          </p:nvPr>
        </p:nvSpPr>
        <p:spPr/>
        <p:txBody>
          <a:bodyPr/>
          <a:lstStyle/>
          <a:p>
            <a:fld id="{B5CEABB6-07DC-46E8-9B57-56EC44A396E5}" type="slidenum">
              <a:rPr lang="en-US" smtClean="0"/>
              <a:t>29</a:t>
            </a:fld>
            <a:endParaRPr lang="en-US" dirty="0"/>
          </a:p>
        </p:txBody>
      </p:sp>
    </p:spTree>
    <p:extLst>
      <p:ext uri="{BB962C8B-B14F-4D97-AF65-F5344CB8AC3E}">
        <p14:creationId xmlns:p14="http://schemas.microsoft.com/office/powerpoint/2010/main" val="2534414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D779DE4-CAEA-4617-897E-FEC9A2AC2D6A}"/>
              </a:ext>
            </a:extLst>
          </p:cNvPr>
          <p:cNvSpPr>
            <a:spLocks noGrp="1"/>
          </p:cNvSpPr>
          <p:nvPr>
            <p:ph type="body" sz="quarter" idx="13"/>
          </p:nvPr>
        </p:nvSpPr>
        <p:spPr>
          <a:xfrm>
            <a:off x="148318" y="1481138"/>
            <a:ext cx="2141764" cy="514350"/>
          </a:xfrm>
        </p:spPr>
        <p:txBody>
          <a:bodyPr vert="horz" lIns="91440" tIns="45720" rIns="91440" bIns="45720" rtlCol="0" anchor="ctr">
            <a:normAutofit/>
          </a:bodyPr>
          <a:lstStyle/>
          <a:p>
            <a:r>
              <a:rPr lang="en-US" dirty="0"/>
              <a:t>Security</a:t>
            </a:r>
          </a:p>
        </p:txBody>
      </p:sp>
      <p:sp>
        <p:nvSpPr>
          <p:cNvPr id="7" name="Text Placeholder 6">
            <a:extLst>
              <a:ext uri="{FF2B5EF4-FFF2-40B4-BE49-F238E27FC236}">
                <a16:creationId xmlns:a16="http://schemas.microsoft.com/office/drawing/2014/main" id="{D7EB25CA-DA83-483D-AF83-0001BDF2DE2B}"/>
              </a:ext>
            </a:extLst>
          </p:cNvPr>
          <p:cNvSpPr>
            <a:spLocks noGrp="1"/>
          </p:cNvSpPr>
          <p:nvPr>
            <p:ph type="body" sz="quarter" idx="17"/>
          </p:nvPr>
        </p:nvSpPr>
        <p:spPr>
          <a:xfrm>
            <a:off x="4401535" y="1594478"/>
            <a:ext cx="5539095" cy="1010842"/>
          </a:xfrm>
        </p:spPr>
        <p:txBody>
          <a:bodyPr/>
          <a:lstStyle/>
          <a:p>
            <a:r>
              <a:rPr lang="en-US" dirty="0">
                <a:ea typeface="+mn-lt"/>
                <a:cs typeface="+mn-lt"/>
              </a:rPr>
              <a:t>WHAT IS SECURITY?</a:t>
            </a:r>
          </a:p>
          <a:p>
            <a:endParaRPr lang="en-US" dirty="0">
              <a:ea typeface="+mn-lt"/>
              <a:cs typeface="+mn-lt"/>
            </a:endParaRPr>
          </a:p>
          <a:p>
            <a:endParaRPr lang="en-US" dirty="0"/>
          </a:p>
        </p:txBody>
      </p:sp>
      <p:sp>
        <p:nvSpPr>
          <p:cNvPr id="12" name="Footer Placeholder 11">
            <a:extLst>
              <a:ext uri="{FF2B5EF4-FFF2-40B4-BE49-F238E27FC236}">
                <a16:creationId xmlns:a16="http://schemas.microsoft.com/office/drawing/2014/main" id="{7312B71A-5E84-41DE-9754-5F6291F6DFB7}"/>
              </a:ext>
            </a:extLst>
          </p:cNvPr>
          <p:cNvSpPr>
            <a:spLocks noGrp="1"/>
          </p:cNvSpPr>
          <p:nvPr>
            <p:ph type="ftr" sz="quarter" idx="11"/>
          </p:nvPr>
        </p:nvSpPr>
        <p:spPr>
          <a:xfrm>
            <a:off x="6155823" y="6356350"/>
            <a:ext cx="1808712" cy="365125"/>
          </a:xfrm>
        </p:spPr>
        <p:txBody>
          <a:bodyPr/>
          <a:lstStyle/>
          <a:p>
            <a:r>
              <a:rPr lang="en-US" dirty="0"/>
              <a:t>Pitch Deck</a:t>
            </a:r>
          </a:p>
        </p:txBody>
      </p:sp>
      <p:sp>
        <p:nvSpPr>
          <p:cNvPr id="13" name="Slide Number Placeholder 12">
            <a:extLst>
              <a:ext uri="{FF2B5EF4-FFF2-40B4-BE49-F238E27FC236}">
                <a16:creationId xmlns:a16="http://schemas.microsoft.com/office/drawing/2014/main" id="{E3984D70-BD95-4E1F-9725-902B5D74DED6}"/>
              </a:ext>
            </a:extLst>
          </p:cNvPr>
          <p:cNvSpPr>
            <a:spLocks noGrp="1"/>
          </p:cNvSpPr>
          <p:nvPr>
            <p:ph type="sldNum" sz="quarter" idx="12"/>
          </p:nvPr>
        </p:nvSpPr>
        <p:spPr>
          <a:xfrm>
            <a:off x="10810874" y="6356350"/>
            <a:ext cx="542925" cy="365125"/>
          </a:xfrm>
        </p:spPr>
        <p:txBody>
          <a:bodyPr/>
          <a:lstStyle/>
          <a:p>
            <a:fld id="{B5CEABB6-07DC-46E8-9B57-56EC44A396E5}" type="slidenum">
              <a:rPr lang="en-US" smtClean="0"/>
              <a:pPr/>
              <a:t>3</a:t>
            </a:fld>
            <a:endParaRPr lang="en-US" dirty="0"/>
          </a:p>
        </p:txBody>
      </p:sp>
      <p:pic>
        <p:nvPicPr>
          <p:cNvPr id="16" name="Audio 15">
            <a:hlinkClick r:id="" action="ppaction://media"/>
            <a:extLst>
              <a:ext uri="{FF2B5EF4-FFF2-40B4-BE49-F238E27FC236}">
                <a16:creationId xmlns:a16="http://schemas.microsoft.com/office/drawing/2014/main" id="{00596F81-2E0D-5A3E-B4CD-471C4B97D1A3}"/>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738561688"/>
      </p:ext>
    </p:extLst>
  </p:cSld>
  <p:clrMapOvr>
    <a:masterClrMapping/>
  </p:clrMapOvr>
  <mc:AlternateContent xmlns:mc="http://schemas.openxmlformats.org/markup-compatibility/2006">
    <mc:Choice xmlns:p14="http://schemas.microsoft.com/office/powerpoint/2010/main" Requires="p14">
      <p:transition spd="slow" p14:dur="2000" advTm="17898"/>
    </mc:Choice>
    <mc:Fallback>
      <p:transition spd="slow" advTm="1789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6"/>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3B98C4-83A8-5AD5-9E0A-AFD2636B27BD}"/>
              </a:ext>
            </a:extLst>
          </p:cNvPr>
          <p:cNvSpPr>
            <a:spLocks noGrp="1"/>
          </p:cNvSpPr>
          <p:nvPr>
            <p:ph type="title"/>
          </p:nvPr>
        </p:nvSpPr>
        <p:spPr>
          <a:xfrm>
            <a:off x="5476875" y="435387"/>
            <a:ext cx="5111750" cy="544157"/>
          </a:xfrm>
        </p:spPr>
        <p:txBody>
          <a:bodyPr/>
          <a:lstStyle/>
          <a:p>
            <a:r>
              <a:rPr lang="en-US"/>
              <a:t>Security</a:t>
            </a:r>
          </a:p>
        </p:txBody>
      </p:sp>
      <p:sp>
        <p:nvSpPr>
          <p:cNvPr id="3" name="Text Placeholder 2">
            <a:extLst>
              <a:ext uri="{FF2B5EF4-FFF2-40B4-BE49-F238E27FC236}">
                <a16:creationId xmlns:a16="http://schemas.microsoft.com/office/drawing/2014/main" id="{F6870949-2875-FF76-BECB-187532A889FC}"/>
              </a:ext>
            </a:extLst>
          </p:cNvPr>
          <p:cNvSpPr>
            <a:spLocks noGrp="1"/>
          </p:cNvSpPr>
          <p:nvPr>
            <p:ph type="body" idx="1"/>
          </p:nvPr>
        </p:nvSpPr>
        <p:spPr>
          <a:xfrm>
            <a:off x="5476875" y="1246644"/>
            <a:ext cx="6285979" cy="1525588"/>
          </a:xfrm>
        </p:spPr>
        <p:txBody>
          <a:bodyPr vert="horz" lIns="91440" tIns="45720" rIns="91440" bIns="45720" rtlCol="0" anchor="b">
            <a:noAutofit/>
          </a:bodyPr>
          <a:lstStyle/>
          <a:p>
            <a:r>
              <a:rPr lang="en-US" sz="1600" dirty="0">
                <a:solidFill>
                  <a:srgbClr val="404040"/>
                </a:solidFill>
                <a:latin typeface="Tenorite"/>
                <a:ea typeface="+mn-lt"/>
                <a:cs typeface="Calibri"/>
              </a:rPr>
              <a:t>S</a:t>
            </a:r>
            <a:r>
              <a:rPr lang="en-US" sz="1600" dirty="0">
                <a:solidFill>
                  <a:srgbClr val="374151"/>
                </a:solidFill>
                <a:latin typeface="Tenorite"/>
                <a:ea typeface="+mn-lt"/>
                <a:cs typeface="+mn-lt"/>
              </a:rPr>
              <a:t>ecurity refers to the protection of computer systems, networks, and data from unauthorized access, theft, damage, or other malicious activities. Security measures aim to ensure the confidentiality, integrity, and availability of information, as well as the privacy of users.</a:t>
            </a:r>
            <a:endParaRPr lang="en-US" sz="1600" dirty="0">
              <a:latin typeface="Tenorite"/>
              <a:ea typeface="Cambria"/>
            </a:endParaRPr>
          </a:p>
        </p:txBody>
      </p:sp>
      <p:sp>
        <p:nvSpPr>
          <p:cNvPr id="11" name="Footer Placeholder 10">
            <a:extLst>
              <a:ext uri="{FF2B5EF4-FFF2-40B4-BE49-F238E27FC236}">
                <a16:creationId xmlns:a16="http://schemas.microsoft.com/office/drawing/2014/main" id="{C8E049EB-4F4F-BA0E-5B29-7D1079375FD6}"/>
              </a:ext>
            </a:extLst>
          </p:cNvPr>
          <p:cNvSpPr>
            <a:spLocks noGrp="1"/>
          </p:cNvSpPr>
          <p:nvPr>
            <p:ph type="ftr" sz="quarter" idx="11"/>
          </p:nvPr>
        </p:nvSpPr>
        <p:spPr/>
        <p:txBody>
          <a:bodyPr/>
          <a:lstStyle/>
          <a:p>
            <a:r>
              <a:rPr lang="en-US" dirty="0"/>
              <a:t>Pitch Deck</a:t>
            </a:r>
          </a:p>
        </p:txBody>
      </p:sp>
      <p:sp>
        <p:nvSpPr>
          <p:cNvPr id="12" name="Slide Number Placeholder 11">
            <a:extLst>
              <a:ext uri="{FF2B5EF4-FFF2-40B4-BE49-F238E27FC236}">
                <a16:creationId xmlns:a16="http://schemas.microsoft.com/office/drawing/2014/main" id="{EBA11FC6-DA85-9F86-089E-C867028D5752}"/>
              </a:ext>
            </a:extLst>
          </p:cNvPr>
          <p:cNvSpPr>
            <a:spLocks noGrp="1"/>
          </p:cNvSpPr>
          <p:nvPr>
            <p:ph type="sldNum" sz="quarter" idx="12"/>
          </p:nvPr>
        </p:nvSpPr>
        <p:spPr/>
        <p:txBody>
          <a:bodyPr/>
          <a:lstStyle/>
          <a:p>
            <a:fld id="{B5CEABB6-07DC-46E8-9B57-56EC44A396E5}" type="slidenum">
              <a:rPr lang="en-US" smtClean="0"/>
              <a:t>4</a:t>
            </a:fld>
            <a:endParaRPr lang="en-US" dirty="0"/>
          </a:p>
        </p:txBody>
      </p:sp>
      <p:sp>
        <p:nvSpPr>
          <p:cNvPr id="13" name="TextBox 12">
            <a:extLst>
              <a:ext uri="{FF2B5EF4-FFF2-40B4-BE49-F238E27FC236}">
                <a16:creationId xmlns:a16="http://schemas.microsoft.com/office/drawing/2014/main" id="{9EC4B1CA-98F7-0C8F-FD47-AE45D41E82CA}"/>
              </a:ext>
            </a:extLst>
          </p:cNvPr>
          <p:cNvSpPr txBox="1"/>
          <p:nvPr/>
        </p:nvSpPr>
        <p:spPr>
          <a:xfrm>
            <a:off x="5474533" y="3222884"/>
            <a:ext cx="4824958" cy="206210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dirty="0">
                <a:solidFill>
                  <a:srgbClr val="374151"/>
                </a:solidFill>
                <a:latin typeface="Tenorite"/>
                <a:ea typeface="+mn-lt"/>
                <a:cs typeface="+mn-lt"/>
              </a:rPr>
              <a:t>Security measures </a:t>
            </a:r>
          </a:p>
          <a:p>
            <a:endParaRPr lang="en-US" sz="1600" dirty="0">
              <a:solidFill>
                <a:srgbClr val="374151"/>
              </a:solidFill>
              <a:latin typeface="Tenorite"/>
              <a:ea typeface="Cambria"/>
            </a:endParaRPr>
          </a:p>
          <a:p>
            <a:pPr marL="285750" indent="-285750">
              <a:buFont typeface="Arial"/>
              <a:buChar char="•"/>
            </a:pPr>
            <a:r>
              <a:rPr lang="en-US" sz="1600" dirty="0">
                <a:solidFill>
                  <a:srgbClr val="374151"/>
                </a:solidFill>
                <a:latin typeface="Tenorite"/>
                <a:ea typeface="+mn-lt"/>
                <a:cs typeface="+mn-lt"/>
              </a:rPr>
              <a:t>Authentication</a:t>
            </a:r>
            <a:endParaRPr lang="en-US" sz="1600">
              <a:solidFill>
                <a:srgbClr val="000000"/>
              </a:solidFill>
              <a:latin typeface="Tenorite"/>
              <a:ea typeface="+mn-lt"/>
              <a:cs typeface="+mn-lt"/>
            </a:endParaRPr>
          </a:p>
          <a:p>
            <a:pPr marL="285750" indent="-285750">
              <a:buFont typeface="Arial"/>
              <a:buChar char="•"/>
            </a:pPr>
            <a:r>
              <a:rPr lang="en-US" sz="1600" dirty="0">
                <a:solidFill>
                  <a:srgbClr val="374151"/>
                </a:solidFill>
                <a:latin typeface="Tenorite"/>
                <a:ea typeface="+mn-lt"/>
                <a:cs typeface="+mn-lt"/>
              </a:rPr>
              <a:t>Authorization</a:t>
            </a:r>
            <a:endParaRPr lang="en-US" sz="1600">
              <a:latin typeface="Tenorite"/>
              <a:ea typeface="Cambria"/>
            </a:endParaRPr>
          </a:p>
          <a:p>
            <a:pPr marL="285750" indent="-285750">
              <a:buFont typeface="Arial"/>
              <a:buChar char="•"/>
            </a:pPr>
            <a:r>
              <a:rPr lang="en-US" sz="1600" dirty="0">
                <a:solidFill>
                  <a:srgbClr val="374151"/>
                </a:solidFill>
                <a:latin typeface="Tenorite"/>
                <a:ea typeface="+mn-lt"/>
                <a:cs typeface="+mn-lt"/>
              </a:rPr>
              <a:t>Encryption</a:t>
            </a:r>
            <a:endParaRPr lang="en-US" sz="1600">
              <a:solidFill>
                <a:srgbClr val="374151"/>
              </a:solidFill>
              <a:latin typeface="Tenorite"/>
              <a:ea typeface="Cambria"/>
            </a:endParaRPr>
          </a:p>
          <a:p>
            <a:pPr marL="285750" indent="-285750">
              <a:buFont typeface="Arial"/>
              <a:buChar char="•"/>
            </a:pPr>
            <a:r>
              <a:rPr lang="en-US" sz="1600" dirty="0">
                <a:solidFill>
                  <a:srgbClr val="374151"/>
                </a:solidFill>
                <a:latin typeface="Tenorite"/>
                <a:ea typeface="+mn-lt"/>
                <a:cs typeface="+mn-lt"/>
              </a:rPr>
              <a:t>Firewall</a:t>
            </a:r>
            <a:endParaRPr lang="en-US" sz="1600">
              <a:solidFill>
                <a:srgbClr val="000000"/>
              </a:solidFill>
              <a:latin typeface="Tenorite"/>
              <a:ea typeface="+mn-lt"/>
              <a:cs typeface="+mn-lt"/>
            </a:endParaRPr>
          </a:p>
          <a:p>
            <a:pPr marL="285750" indent="-285750">
              <a:buFont typeface="Arial"/>
              <a:buChar char="•"/>
            </a:pPr>
            <a:r>
              <a:rPr lang="en-US" sz="1600" dirty="0">
                <a:solidFill>
                  <a:srgbClr val="374151"/>
                </a:solidFill>
                <a:latin typeface="Tenorite"/>
                <a:ea typeface="+mn-lt"/>
                <a:cs typeface="+mn-lt"/>
              </a:rPr>
              <a:t>Antivirus software </a:t>
            </a:r>
            <a:endParaRPr lang="en-US" sz="1600">
              <a:solidFill>
                <a:srgbClr val="000000"/>
              </a:solidFill>
              <a:latin typeface="Tenorite"/>
              <a:ea typeface="+mn-lt"/>
              <a:cs typeface="+mn-lt"/>
            </a:endParaRPr>
          </a:p>
          <a:p>
            <a:pPr marL="285750" indent="-285750">
              <a:buFont typeface="Arial"/>
              <a:buChar char="•"/>
            </a:pPr>
            <a:r>
              <a:rPr lang="en-US" sz="1600" dirty="0">
                <a:solidFill>
                  <a:srgbClr val="374151"/>
                </a:solidFill>
                <a:latin typeface="Tenorite"/>
                <a:ea typeface="+mn-lt"/>
                <a:cs typeface="+mn-lt"/>
              </a:rPr>
              <a:t>Backup and recovery</a:t>
            </a:r>
            <a:endParaRPr lang="en-US" sz="1600">
              <a:solidFill>
                <a:srgbClr val="374151"/>
              </a:solidFill>
              <a:latin typeface="Tenorite"/>
              <a:ea typeface="Cambria"/>
            </a:endParaRPr>
          </a:p>
        </p:txBody>
      </p:sp>
      <p:pic>
        <p:nvPicPr>
          <p:cNvPr id="17" name="Audio 16">
            <a:hlinkClick r:id="" action="ppaction://media"/>
            <a:extLst>
              <a:ext uri="{FF2B5EF4-FFF2-40B4-BE49-F238E27FC236}">
                <a16:creationId xmlns:a16="http://schemas.microsoft.com/office/drawing/2014/main" id="{61A1BFC5-9736-4925-9309-0FFC55C72292}"/>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156953568"/>
      </p:ext>
    </p:extLst>
  </p:cSld>
  <p:clrMapOvr>
    <a:masterClrMapping/>
  </p:clrMapOvr>
  <mc:AlternateContent xmlns:mc="http://schemas.openxmlformats.org/markup-compatibility/2006">
    <mc:Choice xmlns:p14="http://schemas.microsoft.com/office/powerpoint/2010/main" Requires="p14">
      <p:transition spd="slow" p14:dur="2000" advTm="29077"/>
    </mc:Choice>
    <mc:Fallback>
      <p:transition spd="slow" advTm="2907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7"/>
                </p:tgtEl>
              </p:cMediaNode>
            </p:audio>
          </p:childTnLst>
        </p:cTn>
      </p:par>
    </p:tnLst>
  </p:timing>
  <p:extLst>
    <p:ext uri="{3A86A75C-4F4B-4683-9AE1-C65F6400EC91}">
      <p14:laserTraceLst xmlns:p14="http://schemas.microsoft.com/office/powerpoint/2010/main">
        <p14:tracePtLst>
          <p14:tracePt t="8126" x="3843338" y="6723063"/>
          <p14:tracePt t="8139" x="4081463" y="6451600"/>
          <p14:tracePt t="8140" x="4351338" y="6197600"/>
          <p14:tracePt t="8146" x="4648200" y="5884863"/>
          <p14:tracePt t="8154" x="5003800" y="5570538"/>
          <p14:tracePt t="8162" x="5334000" y="5291138"/>
          <p14:tracePt t="8170" x="5689600" y="4978400"/>
          <p14:tracePt t="8179" x="6062663" y="4691063"/>
          <p14:tracePt t="8187" x="6408738" y="4419600"/>
          <p14:tracePt t="8195" x="6738938" y="4183063"/>
          <p14:tracePt t="8203" x="7053263" y="3962400"/>
          <p14:tracePt t="8211" x="7154863" y="3886200"/>
          <p14:tracePt t="8219" x="7408863" y="3733800"/>
          <p14:tracePt t="8227" x="7637463" y="3598863"/>
          <p14:tracePt t="8235" x="7797800" y="3513138"/>
          <p14:tracePt t="8244" x="7967663" y="3421063"/>
          <p14:tracePt t="8252" x="8094663" y="3335338"/>
          <p14:tracePt t="8260" x="8204200" y="3268663"/>
          <p14:tracePt t="8268" x="8288338" y="3208338"/>
          <p14:tracePt t="8276" x="8364538" y="3167063"/>
          <p14:tracePt t="8285" x="8399463" y="3141663"/>
          <p14:tracePt t="8292" x="8458200" y="3090863"/>
          <p14:tracePt t="8301" x="8542338" y="3014663"/>
          <p14:tracePt t="8309" x="8593138" y="2954338"/>
          <p14:tracePt t="8317" x="8636000" y="2895600"/>
          <p14:tracePt t="8325" x="8712200" y="2751138"/>
          <p14:tracePt t="8334" x="8755063" y="2674938"/>
          <p14:tracePt t="8341" x="8872538" y="2446338"/>
          <p14:tracePt t="8350" x="8923338" y="2362200"/>
          <p14:tracePt t="8358" x="9009063" y="2192338"/>
          <p14:tracePt t="8367" x="9101138" y="1998663"/>
          <p14:tracePt t="8374" x="9161463" y="1836738"/>
          <p14:tracePt t="8384" x="9245600" y="1676400"/>
          <p14:tracePt t="8391" x="9304338" y="1541463"/>
          <p14:tracePt t="8400" x="9339263" y="1481138"/>
          <p14:tracePt t="8407" x="9380538" y="1389063"/>
          <p14:tracePt t="8417" x="9415463" y="1312863"/>
          <p14:tracePt t="8423" x="9456738" y="1252538"/>
          <p14:tracePt t="8433" x="9474200" y="1227138"/>
          <p14:tracePt t="8440" x="9474200" y="1193800"/>
          <p14:tracePt t="8450" x="9491663" y="1176338"/>
          <p14:tracePt t="8456" x="9491663" y="1168400"/>
          <p14:tracePt t="8473" x="9491663" y="1150938"/>
          <p14:tracePt t="8505" x="9440863" y="1150938"/>
          <p14:tracePt t="8514" x="9380538" y="1150938"/>
          <p14:tracePt t="8522" x="9304338" y="1193800"/>
          <p14:tracePt t="8530" x="9202738" y="1252538"/>
          <p14:tracePt t="8538" x="9085263" y="1363663"/>
          <p14:tracePt t="8546" x="8983663" y="1465263"/>
          <p14:tracePt t="8555" x="8847138" y="1600200"/>
          <p14:tracePt t="8563" x="8737600" y="1719263"/>
          <p14:tracePt t="8571" x="8669338" y="1871663"/>
          <p14:tracePt t="8579" x="8602663" y="1998663"/>
          <p14:tracePt t="8587" x="8559800" y="2133600"/>
          <p14:tracePt t="8596" x="8559800" y="2268538"/>
          <p14:tracePt t="8604" x="8559800" y="2506663"/>
          <p14:tracePt t="8612" x="8577263" y="2641600"/>
          <p14:tracePt t="8620" x="8694738" y="2794000"/>
          <p14:tracePt t="8628" x="8847138" y="2913063"/>
          <p14:tracePt t="8637" x="9024938" y="3048000"/>
          <p14:tracePt t="8644" x="9245600" y="3167063"/>
          <p14:tracePt t="8653" x="9491663" y="3259138"/>
          <p14:tracePt t="8661" x="9745663" y="3319463"/>
          <p14:tracePt t="8669" x="9872663" y="3335338"/>
          <p14:tracePt t="8677" x="10117138" y="3344863"/>
          <p14:tracePt t="8685" x="10337800" y="3360738"/>
          <p14:tracePt t="8694" x="10533063" y="3360738"/>
          <p14:tracePt t="8702" x="10710863" y="3360738"/>
          <p14:tracePt t="8710" x="10879138" y="3302000"/>
          <p14:tracePt t="8718" x="11023600" y="3200400"/>
          <p14:tracePt t="8726" x="11142663" y="3124200"/>
          <p14:tracePt t="8735" x="11218863" y="3005138"/>
          <p14:tracePt t="8743" x="11295063" y="2887663"/>
          <p14:tracePt t="8751" x="11371263" y="2751138"/>
          <p14:tracePt t="8759" x="11396663" y="2573338"/>
          <p14:tracePt t="8767" x="11430000" y="2405063"/>
          <p14:tracePt t="8776" x="11447463" y="2227263"/>
          <p14:tracePt t="8784" x="11447463" y="2074863"/>
          <p14:tracePt t="8792" x="11447463" y="1930400"/>
          <p14:tracePt t="8800" x="11447463" y="1760538"/>
          <p14:tracePt t="8808" x="11412538" y="1625600"/>
          <p14:tracePt t="8817" x="11353800" y="1506538"/>
          <p14:tracePt t="8825" x="11277600" y="1422400"/>
          <p14:tracePt t="8833" x="11209338" y="1312863"/>
          <p14:tracePt t="8841" x="11133138" y="1270000"/>
          <p14:tracePt t="8850" x="11056938" y="1236663"/>
          <p14:tracePt t="8857" x="10964863" y="1211263"/>
          <p14:tracePt t="8867" x="10879138" y="1176338"/>
          <p14:tracePt t="8874" x="10787063" y="1176338"/>
          <p14:tracePt t="8883" x="10701338" y="1176338"/>
          <p14:tracePt t="8890" x="10609263" y="1176338"/>
          <p14:tracePt t="8898" x="10515600" y="1176338"/>
          <p14:tracePt t="8907" x="10447338" y="1211263"/>
          <p14:tracePt t="8915" x="10371138" y="1236663"/>
          <p14:tracePt t="8923" x="10294938" y="1287463"/>
          <p14:tracePt t="8931" x="10236200" y="1346200"/>
          <p14:tracePt t="8939" x="10160000" y="1389063"/>
          <p14:tracePt t="8948" x="10101263" y="1447800"/>
          <p14:tracePt t="8956" x="10040938" y="1506538"/>
          <p14:tracePt t="8964" x="9964738" y="1582738"/>
          <p14:tracePt t="8972" x="9906000" y="1658938"/>
          <p14:tracePt t="8980" x="9863138" y="1719263"/>
          <p14:tracePt t="8989" x="9786938" y="1811338"/>
          <p14:tracePt t="8997" x="9745663" y="1912938"/>
          <p14:tracePt t="9005" x="9685338" y="1998663"/>
          <p14:tracePt t="9013" x="9618663" y="2108200"/>
          <p14:tracePt t="9021" x="9593263" y="2184400"/>
          <p14:tracePt t="9029" x="9575800" y="2209800"/>
          <p14:tracePt t="9038" x="9550400" y="2286000"/>
          <p14:tracePt t="9046" x="9517063" y="2344738"/>
          <p14:tracePt t="9054" x="9517063" y="2387600"/>
          <p14:tracePt t="9062" x="9499600" y="2420938"/>
          <p14:tracePt t="9070" x="9499600" y="2446338"/>
          <p14:tracePt t="9078" x="9491663" y="2463800"/>
          <p14:tracePt t="9087" x="9491663" y="2481263"/>
          <p14:tracePt t="9095" x="9491663" y="2497138"/>
          <p14:tracePt t="9119" x="9491663" y="2506663"/>
          <p14:tracePt t="9406" x="9456738" y="2522538"/>
          <p14:tracePt t="9415" x="9440863" y="2557463"/>
          <p14:tracePt t="9423" x="9398000" y="2598738"/>
          <p14:tracePt t="9431" x="9245600" y="2717800"/>
          <p14:tracePt t="9439" x="9101138" y="2836863"/>
          <p14:tracePt t="9447" x="8923338" y="2989263"/>
          <p14:tracePt t="9456" x="8653463" y="3182938"/>
          <p14:tracePt t="9464" x="8364538" y="3360738"/>
          <p14:tracePt t="9472" x="8008938" y="3589338"/>
          <p14:tracePt t="9480" x="7620000" y="3810000"/>
          <p14:tracePt t="9488" x="7231063" y="4005263"/>
          <p14:tracePt t="9496" x="6840538" y="4216400"/>
          <p14:tracePt t="9505" x="6469063" y="4411663"/>
          <p14:tracePt t="9513" x="6096000" y="4572000"/>
          <p14:tracePt t="9521" x="5935663" y="4630738"/>
          <p14:tracePt t="9529" x="5664200" y="4732338"/>
          <p14:tracePt t="9537" x="5392738" y="4843463"/>
          <p14:tracePt t="9546" x="5181600" y="4902200"/>
          <p14:tracePt t="9554" x="5122863" y="4919663"/>
          <p14:tracePt t="9562" x="4986338" y="4945063"/>
          <p14:tracePt t="9570" x="4884738" y="4945063"/>
          <p14:tracePt t="9579" x="4808538" y="4960938"/>
          <p14:tracePt t="9587" x="4749800" y="4960938"/>
          <p14:tracePt t="9595" x="4673600" y="4960938"/>
          <p14:tracePt t="9603" x="4648200" y="4919663"/>
          <p14:tracePt t="9612" x="4605338" y="4808538"/>
          <p14:tracePt t="9620" x="4589463" y="4673600"/>
          <p14:tracePt t="9628" x="4572000" y="4284663"/>
          <p14:tracePt t="9636" x="4572000" y="3929063"/>
          <p14:tracePt t="9645" x="4572000" y="3708400"/>
          <p14:tracePt t="9653" x="4630738" y="3344863"/>
          <p14:tracePt t="9661" x="4749800" y="3014663"/>
          <p14:tracePt t="9669" x="4826000" y="2870200"/>
          <p14:tracePt t="9677" x="4960938" y="2598738"/>
          <p14:tracePt t="9685" x="5113338" y="2420938"/>
          <p14:tracePt t="9694" x="5257800" y="2268538"/>
          <p14:tracePt t="9702" x="5410200" y="2184400"/>
          <p14:tracePt t="9709" x="5554663" y="2133600"/>
          <p14:tracePt t="9718" x="5808663" y="2125663"/>
          <p14:tracePt t="9726" x="5994400" y="2125663"/>
          <p14:tracePt t="9734" x="6078538" y="2151063"/>
          <p14:tracePt t="9742" x="6248400" y="2243138"/>
          <p14:tracePt t="9751" x="6392863" y="2379663"/>
          <p14:tracePt t="9759" x="6545263" y="2522538"/>
          <p14:tracePt t="9767" x="6680200" y="2692400"/>
          <p14:tracePt t="9775" x="6781800" y="2852738"/>
          <p14:tracePt t="9784" x="6891338" y="3005138"/>
          <p14:tracePt t="9791" x="6959600" y="3167063"/>
          <p14:tracePt t="9800" x="7010400" y="3284538"/>
          <p14:tracePt t="9808" x="7035800" y="3421063"/>
          <p14:tracePt t="9817" x="7053263" y="3522663"/>
          <p14:tracePt t="9824" x="7069138" y="3657600"/>
          <p14:tracePt t="9834" x="7069138" y="3776663"/>
          <p14:tracePt t="9841" x="7069138" y="3911600"/>
          <p14:tracePt t="9850" x="7053263" y="4021138"/>
          <p14:tracePt t="9857" x="7010400" y="4106863"/>
          <p14:tracePt t="9867" x="6992938" y="4157663"/>
          <p14:tracePt t="9873" x="6951663" y="4216400"/>
          <p14:tracePt t="9884" x="6900863" y="4275138"/>
          <p14:tracePt t="9889" x="6875463" y="4335463"/>
          <p14:tracePt t="9900" x="6840538" y="4360863"/>
          <p14:tracePt t="9906" x="6815138" y="4376738"/>
          <p14:tracePt t="9917" x="6799263" y="4376738"/>
          <p14:tracePt t="9922" x="6764338" y="4394200"/>
          <p14:tracePt t="9933" x="6756400" y="4394200"/>
          <p14:tracePt t="9939" x="6738938" y="4394200"/>
          <p14:tracePt t="9950" x="6723063" y="4394200"/>
          <p14:tracePt t="9955" x="6705600" y="4376738"/>
          <p14:tracePt t="9967" x="6697663" y="4335463"/>
          <p14:tracePt t="9971" x="6680200" y="4259263"/>
          <p14:tracePt t="9984" x="6680200" y="4165600"/>
          <p14:tracePt t="9988" x="6680200" y="4046538"/>
          <p14:tracePt t="10000" x="6680200" y="3929063"/>
          <p14:tracePt t="10004" x="6680200" y="3827463"/>
          <p14:tracePt t="10017" x="6680200" y="3776663"/>
          <p14:tracePt t="10021" x="6680200" y="3690938"/>
          <p14:tracePt t="10034" x="6697663" y="3632200"/>
          <p14:tracePt t="10037" x="6705600" y="3598863"/>
          <p14:tracePt t="10050" x="6723063" y="3556000"/>
          <p14:tracePt t="10053" x="6756400" y="3556000"/>
          <p14:tracePt t="10067" x="6764338" y="3556000"/>
          <p14:tracePt t="12436" x="6738938" y="3556000"/>
          <p14:tracePt t="12444" x="6723063" y="3538538"/>
          <p14:tracePt t="12452" x="6705600" y="3538538"/>
          <p14:tracePt t="12461" x="6697663" y="3522663"/>
          <p14:tracePt t="12469" x="6680200" y="3522663"/>
          <p14:tracePt t="12477" x="6662738" y="3522663"/>
          <p14:tracePt t="12485" x="6637338" y="3522663"/>
          <p14:tracePt t="12493" x="6621463" y="3522663"/>
          <p14:tracePt t="12502" x="6570663" y="3522663"/>
          <p14:tracePt t="12510" x="6527800" y="3522663"/>
          <p14:tracePt t="12518" x="6469063" y="3522663"/>
          <p14:tracePt t="12526" x="6392863" y="3513138"/>
          <p14:tracePt t="12534" x="6316663" y="3513138"/>
          <p14:tracePt t="12542" x="6230938" y="3513138"/>
          <p14:tracePt t="12551" x="6154738" y="3513138"/>
          <p14:tracePt t="12559" x="6129338" y="3497263"/>
          <p14:tracePt t="12567" x="6053138" y="3497263"/>
          <p14:tracePt t="12575" x="5976938" y="3497263"/>
          <p14:tracePt t="12584" x="5935663" y="3479800"/>
          <p14:tracePt t="12592" x="5884863" y="3479800"/>
          <p14:tracePt t="12600" x="5842000" y="3479800"/>
          <p14:tracePt t="12608" x="5824538" y="3479800"/>
          <p14:tracePt t="12617" x="5799138" y="3479800"/>
          <p14:tracePt t="12624" x="5783263" y="3462338"/>
          <p14:tracePt t="12641" x="5765800" y="3462338"/>
          <p14:tracePt t="12788" x="5765800" y="3479800"/>
          <p14:tracePt t="12805" x="5765800" y="3497263"/>
          <p14:tracePt t="12812" x="5783263" y="3497263"/>
          <p14:tracePt t="12821" x="5783263" y="3513138"/>
          <p14:tracePt t="12829" x="5799138" y="3513138"/>
          <p14:tracePt t="12845" x="5808663" y="3513138"/>
          <p14:tracePt t="12853" x="5808663" y="3522663"/>
          <p14:tracePt t="12870" x="5824538" y="3522663"/>
          <p14:tracePt t="12878" x="5824538" y="3538538"/>
          <p14:tracePt t="12886" x="5842000" y="3538538"/>
          <p14:tracePt t="12903" x="5859463" y="3556000"/>
          <p14:tracePt t="12911" x="5875338" y="3556000"/>
          <p14:tracePt t="12927" x="5884863" y="3573463"/>
          <p14:tracePt t="12935" x="5900738" y="3573463"/>
          <p14:tracePt t="12952" x="5918200" y="3573463"/>
          <p14:tracePt t="12960" x="5935663" y="3573463"/>
          <p14:tracePt t="12968" x="5961063" y="3589338"/>
          <p14:tracePt t="12976" x="6002338" y="3589338"/>
          <p14:tracePt t="12984" x="6037263" y="3589338"/>
          <p14:tracePt t="12993" x="6096000" y="3589338"/>
          <p14:tracePt t="13001" x="6154738" y="3589338"/>
          <p14:tracePt t="13009" x="6230938" y="3573463"/>
          <p14:tracePt t="13017" x="6316663" y="3538538"/>
          <p14:tracePt t="13026" x="6408738" y="3513138"/>
          <p14:tracePt t="13034" x="6527800" y="3462338"/>
          <p14:tracePt t="13042" x="6637338" y="3421063"/>
          <p14:tracePt t="13050" x="6756400" y="3360738"/>
          <p14:tracePt t="13058" x="6858000" y="3284538"/>
          <p14:tracePt t="13067" x="6959600" y="3200400"/>
          <p14:tracePt t="13075" x="7053263" y="3124200"/>
          <p14:tracePt t="13084" x="7154863" y="3030538"/>
          <p14:tracePt t="13091" x="7213600" y="2946400"/>
          <p14:tracePt t="13100" x="7289800" y="2836863"/>
          <p14:tracePt t="13108" x="7323138" y="2735263"/>
          <p14:tracePt t="13116" x="7366000" y="2633663"/>
          <p14:tracePt t="13124" x="7399338" y="2506663"/>
          <p14:tracePt t="13133" x="7408863" y="2362200"/>
          <p14:tracePt t="13140" x="7424738" y="2227263"/>
          <p14:tracePt t="13148" x="7424738" y="2074863"/>
          <p14:tracePt t="13157" x="7424738" y="1912938"/>
          <p14:tracePt t="13165" x="7399338" y="1760538"/>
          <p14:tracePt t="13173" x="7332663" y="1625600"/>
          <p14:tracePt t="13181" x="7246938" y="1506538"/>
          <p14:tracePt t="13189" x="7129463" y="1404938"/>
          <p14:tracePt t="13198" x="7010400" y="1303338"/>
          <p14:tracePt t="13206" x="6858000" y="1236663"/>
          <p14:tracePt t="13214" x="6705600" y="1193800"/>
          <p14:tracePt t="13222" x="6545263" y="1193800"/>
          <p14:tracePt t="13230" x="6230938" y="1193800"/>
          <p14:tracePt t="13239" x="6019800" y="1193800"/>
          <p14:tracePt t="13247" x="5842000" y="1227138"/>
          <p14:tracePt t="13255" x="5646738" y="1363663"/>
          <p14:tracePt t="13263" x="5435600" y="1506538"/>
          <p14:tracePt t="13271" x="5240338" y="1701800"/>
          <p14:tracePt t="13279" x="5046663" y="1897063"/>
          <p14:tracePt t="13288" x="4986338" y="1998663"/>
          <p14:tracePt t="13296" x="4808538" y="2243138"/>
          <p14:tracePt t="13304" x="4572000" y="2598738"/>
          <p14:tracePt t="13312" x="4529138" y="2717800"/>
          <p14:tracePt t="13320" x="4452938" y="2913063"/>
          <p14:tracePt t="13328" x="4394200" y="3124200"/>
          <p14:tracePt t="13337" x="4351338" y="3335338"/>
          <p14:tracePt t="13345" x="4351338" y="3479800"/>
          <p14:tracePt t="13353" x="4351338" y="3632200"/>
          <p14:tracePt t="13361" x="4351338" y="3792538"/>
          <p14:tracePt t="13369" x="4394200" y="3929063"/>
          <p14:tracePt t="13378" x="4470400" y="4046538"/>
          <p14:tracePt t="13386" x="4554538" y="4157663"/>
          <p14:tracePt t="13394" x="4673600" y="4241800"/>
          <p14:tracePt t="13402" x="4792663" y="4335463"/>
          <p14:tracePt t="13410" x="4945063" y="4411663"/>
          <p14:tracePt t="13419" x="5097463" y="4452938"/>
          <p14:tracePt t="13427" x="5275263" y="4478338"/>
          <p14:tracePt t="13435" x="5605463" y="4495800"/>
          <p14:tracePt t="13443" x="5799138" y="4495800"/>
          <p14:tracePt t="13451" x="6053138" y="4495800"/>
          <p14:tracePt t="13459" x="6291263" y="4452938"/>
          <p14:tracePt t="13468" x="6586538" y="4351338"/>
          <p14:tracePt t="13476" x="6840538" y="4259263"/>
          <p14:tracePt t="13484" x="7154863" y="4140200"/>
          <p14:tracePt t="13492" x="7459663" y="4030663"/>
          <p14:tracePt t="13501" x="7713663" y="3944938"/>
          <p14:tracePt t="13509" x="7831138" y="3903663"/>
          <p14:tracePt t="13517" x="8262938" y="3767138"/>
          <p14:tracePt t="13525" x="8382000" y="3716338"/>
          <p14:tracePt t="13534" x="8602663" y="3649663"/>
          <p14:tracePt t="13541" x="8813800" y="3589338"/>
          <p14:tracePt t="13550" x="9009063" y="3522663"/>
          <p14:tracePt t="13558" x="9186863" y="3497263"/>
          <p14:tracePt t="13567" x="9364663" y="3436938"/>
          <p14:tracePt t="13574" x="9532938" y="3378200"/>
          <p14:tracePt t="13584" x="9710738" y="3344863"/>
          <p14:tracePt t="13590" x="9888538" y="3284538"/>
          <p14:tracePt t="13600" x="10007600" y="3259138"/>
          <p14:tracePt t="13607" x="10177463" y="3200400"/>
          <p14:tracePt t="13617" x="10312400" y="3167063"/>
          <p14:tracePt t="13623" x="10431463" y="3124200"/>
          <p14:tracePt t="13635" x="10490200" y="3106738"/>
          <p14:tracePt t="13640" x="10668000" y="3048000"/>
          <p14:tracePt t="13650" x="10701338" y="3030538"/>
          <p14:tracePt t="13656" x="10845800" y="2954338"/>
          <p14:tracePt t="13667" x="10879138" y="2946400"/>
          <p14:tracePt t="13672" x="10904538" y="2913063"/>
          <p14:tracePt t="13684" x="10964863" y="2852738"/>
          <p14:tracePt t="13689" x="10980738" y="2811463"/>
          <p14:tracePt t="13700" x="10998200" y="2674938"/>
          <p14:tracePt t="13705" x="10998200" y="2540000"/>
          <p14:tracePt t="13717" x="10980738" y="2362200"/>
          <p14:tracePt t="13722" x="10879138" y="2151063"/>
          <p14:tracePt t="13734" x="10726738" y="1912938"/>
          <p14:tracePt t="13738" x="10490200" y="1643063"/>
          <p14:tracePt t="13750" x="10193338" y="1371600"/>
          <p14:tracePt t="13754" x="9872663" y="1092200"/>
          <p14:tracePt t="13767" x="9517063" y="855663"/>
          <p14:tracePt t="13771" x="9101138" y="609600"/>
          <p14:tracePt t="13784" x="8653463" y="465138"/>
          <p14:tracePt t="13787" x="8229600" y="347663"/>
          <p14:tracePt t="13800" x="7772400" y="287338"/>
          <p14:tracePt t="13804" x="7383463" y="287338"/>
          <p14:tracePt t="13817" x="6951663" y="287338"/>
          <p14:tracePt t="13820" x="6561138" y="355600"/>
          <p14:tracePt t="13834" x="5842000" y="703263"/>
          <p14:tracePt t="13836" x="5453063" y="1033463"/>
          <p14:tracePt t="13850" x="5021263" y="1465263"/>
          <p14:tracePt t="13853" x="4859338" y="1701800"/>
          <p14:tracePt t="13867" x="4538663" y="2108200"/>
          <p14:tracePt t="13870" x="4259263" y="2540000"/>
          <p14:tracePt t="13884" x="4064000" y="2928938"/>
          <p14:tracePt t="13886" x="3911600" y="3302000"/>
          <p14:tracePt t="13900" x="3868738" y="3436938"/>
          <p14:tracePt t="13903" x="3776663" y="3716338"/>
          <p14:tracePt t="13917" x="3767138" y="3929063"/>
          <p14:tracePt t="13919" x="3767138" y="4122738"/>
          <p14:tracePt t="13934" x="3767138" y="4300538"/>
          <p14:tracePt t="13935" x="3776663" y="4437063"/>
          <p14:tracePt t="13950" x="3886200" y="4589463"/>
          <p14:tracePt t="13952" x="4081463" y="4783138"/>
          <p14:tracePt t="13967" x="4165600" y="4826000"/>
          <p14:tracePt t="13968" x="4437063" y="4960938"/>
          <p14:tracePt t="13976" x="4554538" y="4986338"/>
          <p14:tracePt t="13984" x="4902200" y="5062538"/>
          <p14:tracePt t="13992" x="5156200" y="5080000"/>
          <p14:tracePt t="14001" x="5427663" y="5080000"/>
          <p14:tracePt t="14008" x="5681663" y="5080000"/>
          <p14:tracePt t="14017" x="5799138" y="5080000"/>
          <p14:tracePt t="14025" x="6019800" y="5062538"/>
          <p14:tracePt t="14034" x="6197600" y="5021263"/>
          <p14:tracePt t="14041" x="6350000" y="4960938"/>
          <p14:tracePt t="14050" x="6510338" y="4927600"/>
          <p14:tracePt t="14057" x="6545263" y="4902200"/>
          <p14:tracePt t="14067" x="6637338" y="4868863"/>
          <p14:tracePt t="14074" x="6705600" y="4843463"/>
          <p14:tracePt t="14084" x="6738938" y="4826000"/>
          <p14:tracePt t="14090" x="6756400" y="4808538"/>
          <p14:tracePt t="14100" x="6764338" y="4808538"/>
          <p14:tracePt t="14106" x="6781800" y="4792663"/>
          <p14:tracePt t="14117" x="6781800" y="4783138"/>
          <p14:tracePt t="14123" x="6781800" y="4767263"/>
          <p14:tracePt t="14134" x="6781800" y="4749800"/>
          <p14:tracePt t="14139" x="6764338" y="4732338"/>
          <p14:tracePt t="14150" x="6738938" y="4724400"/>
          <p14:tracePt t="14156" x="6705600" y="4724400"/>
          <p14:tracePt t="14167" x="6662738" y="4724400"/>
          <p14:tracePt t="14172" x="6604000" y="4706938"/>
          <p14:tracePt t="14184" x="6570663" y="4706938"/>
          <p14:tracePt t="14189" x="6545263" y="4706938"/>
          <p14:tracePt t="14200" x="6502400" y="4706938"/>
          <p14:tracePt t="14205" x="6469063" y="4732338"/>
          <p14:tracePt t="14217" x="6443663" y="4767263"/>
          <p14:tracePt t="14221" x="6408738" y="4792663"/>
          <p14:tracePt t="14234" x="6392863" y="4843463"/>
          <p14:tracePt t="14238" x="6392863" y="4868863"/>
          <p14:tracePt t="14250" x="6383338" y="4902200"/>
          <p14:tracePt t="14254" x="6383338" y="4927600"/>
          <p14:tracePt t="14267" x="6383338" y="4960938"/>
          <p14:tracePt t="14270" x="6383338" y="4986338"/>
          <p14:tracePt t="14284" x="6383338" y="5021263"/>
          <p14:tracePt t="14287" x="6426200" y="5062538"/>
          <p14:tracePt t="14300" x="6451600" y="5080000"/>
          <p14:tracePt t="14303" x="6510338" y="5122863"/>
          <p14:tracePt t="14317" x="6570663" y="5138738"/>
          <p14:tracePt t="14320" x="6646863" y="5173663"/>
          <p14:tracePt t="14334" x="6756400" y="5199063"/>
          <p14:tracePt t="14336" x="6840538" y="5214938"/>
          <p14:tracePt t="14350" x="6951663" y="5232400"/>
          <p14:tracePt t="14352" x="7069138" y="5240338"/>
          <p14:tracePt t="14367" x="7205663" y="5240338"/>
          <p14:tracePt t="14369" x="7332663" y="5257800"/>
          <p14:tracePt t="14384" x="7467600" y="5257800"/>
          <p14:tracePt t="14385" x="7586663" y="5257800"/>
          <p14:tracePt t="14400" x="7721600" y="5257800"/>
          <p14:tracePt t="14402" x="7840663" y="5240338"/>
          <p14:tracePt t="14417" x="7950200" y="5199063"/>
          <p14:tracePt t="14419" x="8069263" y="5173663"/>
          <p14:tracePt t="14434" x="8161338" y="5138738"/>
          <p14:tracePt t="14434" x="8204200" y="5122863"/>
          <p14:tracePt t="14443" x="8339138" y="5062538"/>
          <p14:tracePt t="14451" x="8364538" y="5037138"/>
          <p14:tracePt t="14459" x="8458200" y="4960938"/>
          <p14:tracePt t="14467" x="8501063" y="4902200"/>
          <p14:tracePt t="14475" x="8534400" y="4826000"/>
          <p14:tracePt t="14484" x="8577263" y="4648200"/>
          <p14:tracePt t="14491" x="8577263" y="4495800"/>
          <p14:tracePt t="14501" x="8577263" y="4284663"/>
          <p14:tracePt t="14508" x="8577263" y="4064000"/>
          <p14:tracePt t="14517" x="8577263" y="3962400"/>
          <p14:tracePt t="14524" x="8534400" y="3776663"/>
          <p14:tracePt t="14534" x="8458200" y="3614738"/>
          <p14:tracePt t="14540" x="8440738" y="3556000"/>
          <p14:tracePt t="14550" x="8382000" y="3462338"/>
          <p14:tracePt t="14557" x="8339138" y="3378200"/>
          <p14:tracePt t="14567" x="8288338" y="3335338"/>
          <p14:tracePt t="14573" x="8247063" y="3284538"/>
          <p14:tracePt t="14584" x="8170863" y="3225800"/>
          <p14:tracePt t="14590" x="8161338" y="3208338"/>
          <p14:tracePt t="14600" x="8085138" y="3182938"/>
          <p14:tracePt t="14606" x="8026400" y="3167063"/>
          <p14:tracePt t="14617" x="7950200" y="3167063"/>
          <p14:tracePt t="14623" x="7891463" y="3141663"/>
          <p14:tracePt t="14635" x="7815263" y="3141663"/>
          <p14:tracePt t="14639" x="7739063" y="3106738"/>
          <p14:tracePt t="14651" x="7696200" y="3106738"/>
          <p14:tracePt t="14655" x="7561263" y="3090863"/>
          <p14:tracePt t="14667" x="7543800" y="3090863"/>
          <p14:tracePt t="14672" x="7467600" y="3081338"/>
          <p14:tracePt t="14684" x="7408863" y="3065463"/>
          <p14:tracePt t="14688" x="7383463" y="3048000"/>
          <p14:tracePt t="14700" x="7332663" y="3048000"/>
          <p14:tracePt t="14705" x="7307263" y="3030538"/>
          <p14:tracePt t="14717" x="7272338" y="3030538"/>
          <p14:tracePt t="14721" x="7246938" y="3030538"/>
          <p14:tracePt t="14734" x="7231063" y="3014663"/>
          <p14:tracePt t="14737" x="7205663" y="3014663"/>
          <p14:tracePt t="14750" x="7188200" y="3005138"/>
          <p14:tracePt t="14754" x="7170738" y="2989263"/>
          <p14:tracePt t="14767" x="7145338" y="2971800"/>
          <p14:tracePt t="14770" x="7112000" y="2954338"/>
          <p14:tracePt t="14784" x="7078663" y="2946400"/>
          <p14:tracePt t="14786" x="7053263" y="2928938"/>
          <p14:tracePt t="14800" x="7010400" y="2895600"/>
          <p14:tracePt t="14803" x="6977063" y="2895600"/>
          <p14:tracePt t="14817" x="6916738" y="2887663"/>
          <p14:tracePt t="14819" x="6875463" y="2870200"/>
          <p14:tracePt t="14834" x="6815138" y="2870200"/>
          <p14:tracePt t="14836" x="6738938" y="2870200"/>
          <p14:tracePt t="14850" x="6646863" y="2870200"/>
          <p14:tracePt t="14852" x="6570663" y="2870200"/>
          <p14:tracePt t="14867" x="6484938" y="2870200"/>
          <p14:tracePt t="14869" x="6408738" y="2870200"/>
          <p14:tracePt t="14884" x="6307138" y="2887663"/>
          <p14:tracePt t="14885" x="6273800" y="2887663"/>
          <p14:tracePt t="14900" x="6154738" y="2928938"/>
          <p14:tracePt t="14901" x="6129338" y="2946400"/>
          <p14:tracePt t="14909" x="6002338" y="2989263"/>
          <p14:tracePt t="14917" x="5943600" y="3005138"/>
          <p14:tracePt t="14926" x="5918200" y="3030538"/>
          <p14:tracePt t="14934" x="5859463" y="3065463"/>
          <p14:tracePt t="14942" x="5808663" y="3081338"/>
          <p14:tracePt t="14951" x="5765800" y="3106738"/>
          <p14:tracePt t="14958" x="5722938" y="3141663"/>
          <p14:tracePt t="14967" x="5681663" y="3167063"/>
          <p14:tracePt t="14975" x="5646738" y="3200400"/>
          <p14:tracePt t="14984" x="5621338" y="3208338"/>
          <p14:tracePt t="14991" x="5588000" y="3243263"/>
          <p14:tracePt t="15001" x="5545138" y="3268663"/>
          <p14:tracePt t="15007" x="5494338" y="3319463"/>
          <p14:tracePt t="15017" x="5486400" y="3335338"/>
          <p14:tracePt t="15024" x="5453063" y="3344863"/>
          <p14:tracePt t="15034" x="5427663" y="3378200"/>
          <p14:tracePt t="15040" x="5392738" y="3403600"/>
          <p14:tracePt t="15050" x="5376863" y="3436938"/>
          <p14:tracePt t="15057" x="5351463" y="3454400"/>
          <p14:tracePt t="15067" x="5316538" y="3479800"/>
          <p14:tracePt t="15073" x="5300663" y="3497263"/>
          <p14:tracePt t="15084" x="5291138" y="3522663"/>
          <p14:tracePt t="15089" x="5257800" y="3538538"/>
          <p14:tracePt t="15100" x="5257800" y="3556000"/>
          <p14:tracePt t="15106" x="5240338" y="3573463"/>
          <p14:tracePt t="15117" x="5240338" y="3589338"/>
          <p14:tracePt t="15122" x="5232400" y="3598863"/>
          <p14:tracePt t="15134" x="5232400" y="3614738"/>
          <p14:tracePt t="15139" x="5232400" y="3632200"/>
          <p14:tracePt t="15150" x="5214938" y="3649663"/>
          <p14:tracePt t="15155" x="5214938" y="3675063"/>
          <p14:tracePt t="15167" x="5214938" y="3708400"/>
          <p14:tracePt t="15171" x="5214938" y="3716338"/>
          <p14:tracePt t="15184" x="5214938" y="3751263"/>
          <p14:tracePt t="15188" x="5199063" y="3776663"/>
          <p14:tracePt t="15200" x="5199063" y="3810000"/>
          <p14:tracePt t="15204" x="5199063" y="3843338"/>
          <p14:tracePt t="15217" x="5199063" y="3903663"/>
          <p14:tracePt t="15220" x="5199063" y="3929063"/>
          <p14:tracePt t="15234" x="5199063" y="3970338"/>
          <p14:tracePt t="15237" x="5199063" y="4046538"/>
          <p14:tracePt t="15250" x="5199063" y="4106863"/>
          <p14:tracePt t="15253" x="5199063" y="4165600"/>
          <p14:tracePt t="15267" x="5199063" y="4241800"/>
          <p14:tracePt t="15270" x="5199063" y="4300538"/>
          <p14:tracePt t="15284" x="5199063" y="4394200"/>
          <p14:tracePt t="15286" x="5199063" y="4470400"/>
          <p14:tracePt t="15300" x="5199063" y="4538663"/>
          <p14:tracePt t="15302" x="5199063" y="4630738"/>
          <p14:tracePt t="15317" x="5232400" y="4732338"/>
          <p14:tracePt t="15319" x="5257800" y="4826000"/>
          <p14:tracePt t="15334" x="5300663" y="4927600"/>
          <p14:tracePt t="15336" x="5334000" y="5003800"/>
          <p14:tracePt t="15350" x="5376863" y="5113338"/>
          <p14:tracePt t="15352" x="5427663" y="5181600"/>
          <p14:tracePt t="15367" x="5468938" y="5275263"/>
          <p14:tracePt t="15369" x="5545138" y="5367338"/>
          <p14:tracePt t="15384" x="5621338" y="5435600"/>
          <p14:tracePt t="15385" x="5689600" y="5511800"/>
          <p14:tracePt t="15392" x="5783263" y="5588000"/>
          <p14:tracePt t="15401" x="5884863" y="5664200"/>
          <p14:tracePt t="15409" x="5976938" y="5722938"/>
          <p14:tracePt t="15417" x="6113463" y="5783263"/>
          <p14:tracePt t="15425" x="6215063" y="5824538"/>
          <p14:tracePt t="15434" x="6367463" y="5875338"/>
          <p14:tracePt t="15441" x="6502400" y="5884863"/>
          <p14:tracePt t="15451" x="6662738" y="5918200"/>
          <p14:tracePt t="15458" x="6840538" y="5935663"/>
          <p14:tracePt t="15467" x="6992938" y="5935663"/>
          <p14:tracePt t="15474" x="7170738" y="5935663"/>
          <p14:tracePt t="15484" x="7348538" y="5935663"/>
          <p14:tracePt t="15491" x="7662863" y="5884863"/>
          <p14:tracePt t="15500" x="7874000" y="5824538"/>
          <p14:tracePt t="15507" x="7967663" y="5783263"/>
          <p14:tracePt t="15517" x="8161338" y="5689600"/>
          <p14:tracePt t="15523" x="8339138" y="5588000"/>
          <p14:tracePt t="15534" x="8516938" y="5468938"/>
          <p14:tracePt t="15540" x="8669338" y="5367338"/>
          <p14:tracePt t="15550" x="8796338" y="5257800"/>
          <p14:tracePt t="15556" x="8923338" y="5122863"/>
          <p14:tracePt t="15567" x="9009063" y="5021263"/>
          <p14:tracePt t="15573" x="9067800" y="4919663"/>
          <p14:tracePt t="15584" x="9126538" y="4792663"/>
          <p14:tracePt t="15589" x="9161463" y="4673600"/>
          <p14:tracePt t="15600" x="9202738" y="4589463"/>
          <p14:tracePt t="15605" x="9202738" y="4470400"/>
          <p14:tracePt t="15617" x="9220200" y="4376738"/>
          <p14:tracePt t="15622" x="9220200" y="4284663"/>
          <p14:tracePt t="15635" x="9220200" y="4183063"/>
          <p14:tracePt t="15638" x="9220200" y="4097338"/>
          <p14:tracePt t="15651" x="9186863" y="4005263"/>
          <p14:tracePt t="15655" x="9126538" y="3911600"/>
          <p14:tracePt t="15667" x="9067800" y="3827463"/>
          <p14:tracePt t="15671" x="9009063" y="3751263"/>
          <p14:tracePt t="15684" x="8932863" y="3675063"/>
          <p14:tracePt t="15687" x="8847138" y="3614738"/>
          <p14:tracePt t="15700" x="8755063" y="3556000"/>
          <p14:tracePt t="15704" x="8678863" y="3522663"/>
          <p14:tracePt t="15717" x="8653463" y="3513138"/>
          <p14:tracePt t="15720" x="8516938" y="3462338"/>
          <p14:tracePt t="15734" x="8483600" y="3462338"/>
          <p14:tracePt t="15736" x="8424863" y="3462338"/>
          <p14:tracePt t="15750" x="8323263" y="3462338"/>
          <p14:tracePt t="15753" x="8280400" y="3462338"/>
          <p14:tracePt t="18233" x="8280400" y="3454400"/>
          <p14:tracePt t="18242" x="8280400" y="3395663"/>
          <p14:tracePt t="18251" x="8280400" y="3302000"/>
          <p14:tracePt t="18258" x="8280400" y="3182938"/>
          <p14:tracePt t="18267" x="8288338" y="3005138"/>
          <p14:tracePt t="18274" x="8364538" y="2776538"/>
          <p14:tracePt t="18283" x="8475663" y="2573338"/>
          <p14:tracePt t="18291" x="8516938" y="2481263"/>
          <p14:tracePt t="18299" x="8636000" y="2303463"/>
          <p14:tracePt t="18307" x="8770938" y="2151063"/>
          <p14:tracePt t="18315" x="8907463" y="2014538"/>
          <p14:tracePt t="18323" x="9024938" y="1930400"/>
          <p14:tracePt t="18332" x="9126538" y="1879600"/>
          <p14:tracePt t="18340" x="9245600" y="1836738"/>
          <p14:tracePt t="18348" x="9278938" y="1836738"/>
          <p14:tracePt t="18356" x="9440863" y="1811338"/>
          <p14:tracePt t="18364" x="9456738" y="1811338"/>
          <p14:tracePt t="18372" x="9532938" y="1811338"/>
          <p14:tracePt t="18381" x="9575800" y="1811338"/>
          <p14:tracePt t="18389" x="9609138" y="1811338"/>
          <p14:tracePt t="18397" x="9618663" y="1836738"/>
          <p14:tracePt t="18405" x="9634538" y="1871663"/>
          <p14:tracePt t="18413" x="9652000" y="1897063"/>
          <p14:tracePt t="18422" x="9652000" y="1955800"/>
          <p14:tracePt t="18430" x="9652000" y="1998663"/>
          <p14:tracePt t="18438" x="9652000" y="2074863"/>
          <p14:tracePt t="18446" x="9634538" y="2133600"/>
          <p14:tracePt t="18454" x="9558338" y="2209800"/>
          <p14:tracePt t="18463" x="9491663" y="2303463"/>
          <p14:tracePt t="18471" x="9398000" y="2387600"/>
          <p14:tracePt t="18479" x="9177338" y="2582863"/>
          <p14:tracePt t="18487" x="9085263" y="2633663"/>
          <p14:tracePt t="18495" x="8831263" y="2827338"/>
          <p14:tracePt t="18503" x="8618538" y="2946400"/>
          <p14:tracePt t="18512" x="8424863" y="3065463"/>
          <p14:tracePt t="18520" x="8204200" y="3200400"/>
          <p14:tracePt t="18528" x="8110538" y="3243263"/>
          <p14:tracePt t="18536" x="7916863" y="3335338"/>
          <p14:tracePt t="18544" x="7739063" y="3403600"/>
          <p14:tracePt t="18553" x="7577138" y="3497263"/>
          <p14:tracePt t="18561" x="7442200" y="3538538"/>
          <p14:tracePt t="18569" x="7289800" y="3598863"/>
          <p14:tracePt t="18577" x="7246938" y="3614738"/>
          <p14:tracePt t="18585" x="7170738" y="3657600"/>
          <p14:tracePt t="18594" x="7112000" y="3690938"/>
          <p14:tracePt t="18602" x="7035800" y="3716338"/>
          <p14:tracePt t="18610" x="7010400" y="3733800"/>
          <p14:tracePt t="18618" x="6977063" y="3733800"/>
          <p14:tracePt t="18626" x="6951663" y="3751263"/>
          <p14:tracePt t="18634" x="6951663" y="3767138"/>
          <p14:tracePt t="18643" x="6934200" y="3767138"/>
          <p14:tracePt t="18651" x="6934200" y="3776663"/>
          <p14:tracePt t="18659" x="6916738" y="3776663"/>
          <p14:tracePt t="18692" x="6900863" y="3792538"/>
          <p14:tracePt t="18716" x="6891338" y="3810000"/>
          <p14:tracePt t="18725" x="6891338" y="3827463"/>
          <p14:tracePt t="18734" x="6875463" y="3827463"/>
          <p14:tracePt t="18741" x="6858000" y="3843338"/>
          <p14:tracePt t="18757" x="6840538" y="3852863"/>
          <p14:tracePt t="18766" x="6824663" y="3852863"/>
          <p14:tracePt t="18774" x="6824663" y="3868738"/>
          <p14:tracePt t="18823" x="6824663" y="3886200"/>
          <p14:tracePt t="18864" x="6824663" y="3903663"/>
          <p14:tracePt t="18872" x="6824663" y="3911600"/>
          <p14:tracePt t="18880" x="6824663" y="3944938"/>
          <p14:tracePt t="18888" x="6824663" y="3970338"/>
          <p14:tracePt t="18896" x="6824663" y="4005263"/>
          <p14:tracePt t="18905" x="6824663" y="4030663"/>
          <p14:tracePt t="18913" x="6824663" y="4064000"/>
          <p14:tracePt t="18921" x="6824663" y="4081463"/>
          <p14:tracePt t="18929" x="6824663" y="4097338"/>
          <p14:tracePt t="18937" x="6824663" y="4106863"/>
          <p14:tracePt t="18954" x="6824663" y="4122738"/>
          <p14:tracePt t="18970" x="6824663" y="4140200"/>
          <p14:tracePt t="19011" x="6840538" y="4140200"/>
          <p14:tracePt t="19101" x="6858000" y="4157663"/>
          <p14:tracePt t="19126" x="6891338" y="4157663"/>
          <p14:tracePt t="19134" x="6916738" y="4157663"/>
          <p14:tracePt t="19142" x="6959600" y="4122738"/>
          <p14:tracePt t="19150" x="7094538" y="4021138"/>
          <p14:tracePt t="19158" x="7213600" y="3911600"/>
          <p14:tracePt t="19167" x="7383463" y="3767138"/>
          <p14:tracePt t="19175" x="7543800" y="3598863"/>
          <p14:tracePt t="19184" x="7754938" y="3436938"/>
          <p14:tracePt t="19191" x="7856538" y="3378200"/>
          <p14:tracePt t="19200" x="8051800" y="3225800"/>
          <p14:tracePt t="19208" x="8229600" y="3141663"/>
          <p14:tracePt t="19217" x="8382000" y="3048000"/>
          <p14:tracePt t="19224" x="8440738" y="3030538"/>
          <p14:tracePt t="19233" x="8534400" y="3005138"/>
          <p14:tracePt t="19240" x="8602663" y="2989263"/>
          <p14:tracePt t="19249" x="8678863" y="2971800"/>
          <p14:tracePt t="19257" x="8712200" y="2971800"/>
          <p14:tracePt t="19265" x="8737600" y="2971800"/>
          <p14:tracePt t="19273" x="8755063" y="2971800"/>
          <p14:tracePt t="19289" x="8770938" y="2971800"/>
          <p14:tracePt t="19306" x="8770938" y="2989263"/>
          <p14:tracePt t="19314" x="8755063" y="3030538"/>
          <p14:tracePt t="19322" x="8729663" y="3065463"/>
          <p14:tracePt t="19330" x="8694738" y="3106738"/>
          <p14:tracePt t="19339" x="8636000" y="3167063"/>
          <p14:tracePt t="19347" x="8593138" y="3208338"/>
          <p14:tracePt t="19355" x="8534400" y="3268663"/>
          <p14:tracePt t="19363" x="8475663" y="3335338"/>
          <p14:tracePt t="19371" x="8415338" y="3395663"/>
          <p14:tracePt t="19380" x="8339138" y="3436938"/>
          <p14:tracePt t="19388" x="8280400" y="3497263"/>
          <p14:tracePt t="19396" x="8221663" y="3538538"/>
          <p14:tracePt t="19404" x="8145463" y="3598863"/>
          <p14:tracePt t="19412" x="8069263" y="3649663"/>
          <p14:tracePt t="19421" x="7975600" y="3716338"/>
          <p14:tracePt t="19429" x="7891463" y="3792538"/>
          <p14:tracePt t="19437" x="7772400" y="3886200"/>
          <p14:tracePt t="19445" x="7653338" y="3970338"/>
          <p14:tracePt t="19453" x="7526338" y="4046538"/>
          <p14:tracePt t="19461" x="7408863" y="4140200"/>
          <p14:tracePt t="19470" x="7272338" y="4216400"/>
          <p14:tracePt t="19478" x="7154863" y="4275138"/>
          <p14:tracePt t="19486" x="7018338" y="4351338"/>
          <p14:tracePt t="19494" x="6900863" y="4394200"/>
          <p14:tracePt t="19503" x="6858000" y="4411663"/>
          <p14:tracePt t="19511" x="6781800" y="4437063"/>
          <p14:tracePt t="19519" x="6705600" y="4470400"/>
          <p14:tracePt t="19527" x="6646863" y="4495800"/>
          <p14:tracePt t="19535" x="6586538" y="4513263"/>
          <p14:tracePt t="19544" x="6561138" y="4538663"/>
          <p14:tracePt t="19551" x="6527800" y="4554538"/>
          <p14:tracePt t="19560" x="6510338" y="4554538"/>
          <p14:tracePt t="19568" x="6502400" y="4554538"/>
          <p14:tracePt t="19576" x="6502400" y="4572000"/>
          <p14:tracePt t="19601" x="6502400" y="4589463"/>
          <p14:tracePt t="19625" x="6510338" y="4589463"/>
          <p14:tracePt t="19634" x="6561138" y="4589463"/>
          <p14:tracePt t="19642" x="6621463" y="4589463"/>
          <p14:tracePt t="19651" x="6764338" y="4529138"/>
          <p14:tracePt t="19658" x="6934200" y="4452938"/>
          <p14:tracePt t="19667" x="7129463" y="4351338"/>
          <p14:tracePt t="19674" x="7383463" y="4216400"/>
          <p14:tracePt t="19684" x="7653338" y="4097338"/>
          <p14:tracePt t="19691" x="7916863" y="3970338"/>
          <p14:tracePt t="19700" x="8229600" y="3868738"/>
          <p14:tracePt t="19707" x="8339138" y="3843338"/>
          <p14:tracePt t="19716" x="8577263" y="3810000"/>
          <p14:tracePt t="19724" x="8737600" y="3776663"/>
          <p14:tracePt t="19732" x="8923338" y="3776663"/>
          <p14:tracePt t="19740" x="8983663" y="3776663"/>
          <p14:tracePt t="19748" x="9050338" y="3776663"/>
          <p14:tracePt t="19756" x="9110663" y="3792538"/>
          <p14:tracePt t="19765" x="9144000" y="3810000"/>
          <p14:tracePt t="19773" x="9177338" y="3843338"/>
          <p14:tracePt t="19781" x="9186863" y="3886200"/>
          <p14:tracePt t="19789" x="9186863" y="3911600"/>
          <p14:tracePt t="19797" x="9186863" y="3944938"/>
          <p14:tracePt t="19806" x="9126538" y="3987800"/>
          <p14:tracePt t="19814" x="9067800" y="4030663"/>
          <p14:tracePt t="19822" x="8991600" y="4081463"/>
          <p14:tracePt t="19830" x="8890000" y="4122738"/>
          <p14:tracePt t="19838" x="8788400" y="4165600"/>
          <p14:tracePt t="19846" x="8694738" y="4216400"/>
          <p14:tracePt t="19854" x="8618538" y="4259263"/>
          <p14:tracePt t="19863" x="8542338" y="4284663"/>
          <p14:tracePt t="19871" x="8501063" y="4318000"/>
          <p14:tracePt t="19879" x="8382000" y="4394200"/>
          <p14:tracePt t="19887" x="8339138" y="4419600"/>
          <p14:tracePt t="19895" x="8305800" y="4437063"/>
          <p14:tracePt t="19904" x="8247063" y="4470400"/>
          <p14:tracePt t="19912" x="8204200" y="4495800"/>
          <p14:tracePt t="19920" x="8145463" y="4529138"/>
          <p14:tracePt t="19928" x="8094663" y="4538663"/>
          <p14:tracePt t="19936" x="8069263" y="4572000"/>
          <p14:tracePt t="19945" x="8026400" y="4589463"/>
          <p14:tracePt t="19953" x="7975600" y="4605338"/>
          <p14:tracePt t="19961" x="7932738" y="4614863"/>
          <p14:tracePt t="19969" x="7891463" y="4630738"/>
          <p14:tracePt t="19977" x="7840663" y="4648200"/>
          <p14:tracePt t="19986" x="7797800" y="4665663"/>
          <p14:tracePt t="19994" x="7754938" y="4665663"/>
          <p14:tracePt t="20002" x="7713663" y="4673600"/>
          <p14:tracePt t="20010" x="7678738" y="4673600"/>
          <p14:tracePt t="20019" x="7637463" y="4691063"/>
          <p14:tracePt t="20026" x="7602538" y="4691063"/>
          <p14:tracePt t="20035" x="7586663" y="4691063"/>
          <p14:tracePt t="20043" x="7577138" y="4691063"/>
          <p14:tracePt t="20051" x="7561263" y="4691063"/>
          <p14:tracePt t="20059" x="7526338" y="4691063"/>
          <p14:tracePt t="20068" x="7526338" y="4673600"/>
          <p14:tracePt t="20395" x="7442200" y="4673600"/>
          <p14:tracePt t="20403" x="7383463" y="4673600"/>
          <p14:tracePt t="20411" x="7307263" y="4673600"/>
          <p14:tracePt t="20420" x="7213600" y="4673600"/>
          <p14:tracePt t="20428" x="7129463" y="4673600"/>
          <p14:tracePt t="20436" x="6951663" y="4673600"/>
          <p14:tracePt t="20444" x="6840538" y="4673600"/>
          <p14:tracePt t="20452" x="6646863" y="4673600"/>
          <p14:tracePt t="20461" x="6469063" y="4673600"/>
          <p14:tracePt t="20469" x="6291263" y="4673600"/>
          <p14:tracePt t="20477" x="6129338" y="4724400"/>
          <p14:tracePt t="20485" x="6002338" y="4767263"/>
          <p14:tracePt t="20493" x="5900738" y="4808538"/>
          <p14:tracePt t="20502" x="5859463" y="4843463"/>
          <p14:tracePt t="20510" x="5799138" y="4868863"/>
          <p14:tracePt t="20518" x="5689600" y="4978400"/>
          <p14:tracePt t="20526" x="5681663" y="5021263"/>
          <p14:tracePt t="20534" x="5664200" y="5080000"/>
          <p14:tracePt t="20543" x="5646738" y="5122863"/>
          <p14:tracePt t="20551" x="5646738" y="5214938"/>
          <p14:tracePt t="20559" x="5646738" y="5275263"/>
          <p14:tracePt t="20567" x="5646738" y="5351463"/>
          <p14:tracePt t="20575" x="5646738" y="5410200"/>
          <p14:tracePt t="20584" x="5664200" y="5453063"/>
          <p14:tracePt t="20592" x="5681663" y="5511800"/>
          <p14:tracePt t="20601" x="5707063" y="5554663"/>
          <p14:tracePt t="20608" x="5722938" y="5605463"/>
          <p14:tracePt t="20617" x="5748338" y="5646738"/>
          <p14:tracePt t="20624" x="5748338" y="5681663"/>
          <p14:tracePt t="20634" x="5765800" y="5722938"/>
          <p14:tracePt t="20641" x="5783263" y="5740400"/>
          <p14:tracePt t="20650" x="5799138" y="5748338"/>
          <p14:tracePt t="20665" x="5808663" y="5765800"/>
          <p14:tracePt t="20690" x="5808663" y="5783263"/>
          <p14:tracePt t="20772" x="5808663" y="5765800"/>
          <p14:tracePt t="20780" x="5808663" y="5748338"/>
          <p14:tracePt t="20788" x="5842000" y="5740400"/>
          <p14:tracePt t="20796" x="5859463" y="5707063"/>
          <p14:tracePt t="20804" x="5884863" y="5681663"/>
          <p14:tracePt t="20813" x="5900738" y="5664200"/>
          <p14:tracePt t="20821" x="5918200" y="5646738"/>
          <p14:tracePt t="20829" x="5935663" y="5621338"/>
          <p14:tracePt t="20837" x="5961063" y="5605463"/>
          <p14:tracePt t="20845" x="5994400" y="5588000"/>
          <p14:tracePt t="20854" x="5994400" y="5570538"/>
          <p14:tracePt t="20862" x="6002338" y="5570538"/>
          <p14:tracePt t="20870" x="6019800" y="5570538"/>
          <p14:tracePt t="20886" x="6019800" y="5554663"/>
          <p14:tracePt t="20894" x="6037263" y="5554663"/>
          <p14:tracePt t="20935" x="6037263" y="5570538"/>
          <p14:tracePt t="20944" x="6037263" y="5588000"/>
          <p14:tracePt t="20952" x="6037263" y="5605463"/>
          <p14:tracePt t="20960" x="6037263" y="5621338"/>
          <p14:tracePt t="20968" x="6037263" y="5630863"/>
          <p14:tracePt t="20977" x="6037263" y="5646738"/>
          <p14:tracePt t="20985" x="6037263" y="5664200"/>
          <p14:tracePt t="20993" x="6037263" y="5681663"/>
          <p14:tracePt t="21001" x="6037263" y="5689600"/>
          <p14:tracePt t="21018" x="6037263" y="5707063"/>
          <p14:tracePt t="21026" x="6053138" y="5722938"/>
          <p14:tracePt t="21042" x="6053138" y="5740400"/>
          <p14:tracePt t="21051" x="6062663" y="5740400"/>
          <p14:tracePt t="21058" x="6062663" y="5748338"/>
          <p14:tracePt t="21067" x="6078538" y="5765800"/>
          <p14:tracePt t="21084" x="6096000" y="5783263"/>
          <p14:tracePt t="21091" x="6129338" y="5799138"/>
          <p14:tracePt t="21100" x="6138863" y="5824538"/>
          <p14:tracePt t="21108" x="6172200" y="5842000"/>
          <p14:tracePt t="21117" x="6197600" y="5875338"/>
          <p14:tracePt t="21124" x="6230938" y="5884863"/>
          <p14:tracePt t="21132" x="6273800" y="5900738"/>
          <p14:tracePt t="21140" x="6307138" y="5935663"/>
          <p14:tracePt t="21148" x="6350000" y="5943600"/>
          <p14:tracePt t="21157" x="6383338" y="5976938"/>
          <p14:tracePt t="21165" x="6408738" y="5994400"/>
          <p14:tracePt t="21173" x="6451600" y="6002338"/>
          <p14:tracePt t="21181" x="6484938" y="6037263"/>
          <p14:tracePt t="21190" x="6545263" y="6053138"/>
          <p14:tracePt t="21198" x="6570663" y="6062663"/>
          <p14:tracePt t="21206" x="6621463" y="6096000"/>
          <p14:tracePt t="21214" x="6662738" y="6113463"/>
          <p14:tracePt t="21222" x="6680200" y="6129338"/>
          <p14:tracePt t="21230" x="6723063" y="6138863"/>
          <p14:tracePt t="21239" x="6756400" y="6154738"/>
          <p14:tracePt t="21247" x="6764338" y="6172200"/>
          <p14:tracePt t="21255" x="6781800" y="6172200"/>
          <p14:tracePt t="21263" x="6799263" y="6189663"/>
          <p14:tracePt t="21288" x="6815138" y="6189663"/>
          <p14:tracePt t="21501" x="6815138" y="6172200"/>
          <p14:tracePt t="21517" x="6815138" y="6154738"/>
          <p14:tracePt t="21541" x="6815138" y="6138863"/>
          <p14:tracePt t="21566" x="6815138" y="6129338"/>
          <p14:tracePt t="22099" x="6815138" y="6113463"/>
          <p14:tracePt t="22156" x="6824663" y="6113463"/>
          <p14:tracePt t="22221" x="6840538" y="6096000"/>
          <p14:tracePt t="22270" x="6858000" y="6096000"/>
          <p14:tracePt t="22287" x="6858000" y="6078538"/>
          <p14:tracePt t="23106" x="6858000" y="6096000"/>
          <p14:tracePt t="23532" x="6858000" y="6078538"/>
          <p14:tracePt t="23540" x="6858000" y="6062663"/>
          <p14:tracePt t="23548" x="6875463" y="5994400"/>
          <p14:tracePt t="23556" x="6875463" y="5943600"/>
          <p14:tracePt t="23564" x="6891338" y="5884863"/>
          <p14:tracePt t="23573" x="6916738" y="5808663"/>
          <p14:tracePt t="23581" x="6934200" y="5740400"/>
          <p14:tracePt t="23589" x="6959600" y="5630863"/>
          <p14:tracePt t="23597" x="6977063" y="5554663"/>
          <p14:tracePt t="23605" x="7018338" y="5486400"/>
          <p14:tracePt t="23614" x="7035800" y="5435600"/>
          <p14:tracePt t="23622" x="7069138" y="5376863"/>
          <p14:tracePt t="23630" x="7094538" y="5316538"/>
          <p14:tracePt t="23638" x="7129463" y="5275263"/>
          <p14:tracePt t="23646" x="7154863" y="5232400"/>
          <p14:tracePt t="23655" x="7170738" y="5181600"/>
          <p14:tracePt t="23663" x="7205663" y="5156200"/>
          <p14:tracePt t="23671" x="7213600" y="5122863"/>
          <p14:tracePt t="23679" x="7246938" y="5113338"/>
          <p14:tracePt t="23687" x="7264400" y="5080000"/>
          <p14:tracePt t="23695" x="7272338" y="5062538"/>
          <p14:tracePt t="23704" x="7307263" y="5037138"/>
          <p14:tracePt t="23712" x="7332663" y="4986338"/>
          <p14:tracePt t="23720" x="7348538" y="4986338"/>
          <p14:tracePt t="23728" x="7383463" y="4960938"/>
          <p14:tracePt t="23736" x="7399338" y="4927600"/>
          <p14:tracePt t="23745" x="7424738" y="4919663"/>
          <p14:tracePt t="23753" x="7442200" y="4919663"/>
          <p14:tracePt t="23761" x="7459663" y="4902200"/>
          <p14:tracePt t="23769" x="7467600" y="4902200"/>
          <p14:tracePt t="23777" x="7485063" y="4884738"/>
          <p14:tracePt t="23793" x="7500938" y="4884738"/>
          <p14:tracePt t="23810" x="7518400" y="4884738"/>
          <p14:tracePt t="23851" x="7526338" y="4884738"/>
          <p14:tracePt t="23859" x="7526338" y="4902200"/>
          <p14:tracePt t="23867" x="7526338" y="4919663"/>
          <p14:tracePt t="23875" x="7526338" y="4945063"/>
          <p14:tracePt t="23884" x="7526338" y="4978400"/>
          <p14:tracePt t="23892" x="7543800" y="5003800"/>
          <p14:tracePt t="23901" x="7543800" y="5037138"/>
          <p14:tracePt t="23908" x="7543800" y="5080000"/>
          <p14:tracePt t="23917" x="7543800" y="5138738"/>
          <p14:tracePt t="23925" x="7543800" y="5173663"/>
          <p14:tracePt t="23934" x="7543800" y="5214938"/>
          <p14:tracePt t="23941" x="7543800" y="5240338"/>
          <p14:tracePt t="23949" x="7543800" y="5300663"/>
          <p14:tracePt t="23957" x="7543800" y="5334000"/>
          <p14:tracePt t="23966" x="7543800" y="5367338"/>
          <p14:tracePt t="23974" x="7526338" y="5392738"/>
          <p14:tracePt t="23982" x="7518400" y="5427663"/>
          <p14:tracePt t="23990" x="7518400" y="5435600"/>
          <p14:tracePt t="23998" x="7500938" y="5453063"/>
          <p14:tracePt t="24007" x="7500938" y="5468938"/>
          <p14:tracePt t="24015" x="7485063" y="5486400"/>
          <p14:tracePt t="24023" x="7485063" y="5494338"/>
          <p14:tracePt t="24039" x="7467600" y="5494338"/>
          <p14:tracePt t="24047" x="7467600" y="5511800"/>
          <p14:tracePt t="24096" x="7467600" y="5529263"/>
          <p14:tracePt t="24383" x="7485063" y="5529263"/>
          <p14:tracePt t="24391" x="7500938" y="5511800"/>
          <p14:tracePt t="24401" x="7518400" y="5511800"/>
          <p14:tracePt t="24408" x="7543800" y="5494338"/>
          <p14:tracePt t="24417" x="7577138" y="5486400"/>
          <p14:tracePt t="24424" x="7586663" y="5486400"/>
          <p14:tracePt t="24432" x="7637463" y="5468938"/>
          <p14:tracePt t="24441" x="7662863" y="5453063"/>
          <p14:tracePt t="24449" x="7696200" y="5435600"/>
          <p14:tracePt t="24457" x="7721600" y="5427663"/>
          <p14:tracePt t="24465" x="7754938" y="5392738"/>
          <p14:tracePt t="24473" x="7780338" y="5392738"/>
          <p14:tracePt t="24481" x="7797800" y="5367338"/>
          <p14:tracePt t="24490" x="7815263" y="5351463"/>
          <p14:tracePt t="24498" x="7840663" y="5334000"/>
          <p14:tracePt t="24506" x="7856538" y="5300663"/>
          <p14:tracePt t="24514" x="7874000" y="5291138"/>
          <p14:tracePt t="24522" x="7907338" y="5232400"/>
          <p14:tracePt t="24531" x="7907338" y="5181600"/>
          <p14:tracePt t="24539" x="7916863" y="5138738"/>
          <p14:tracePt t="24547" x="7932738" y="5080000"/>
          <p14:tracePt t="24555" x="7932738" y="5037138"/>
          <p14:tracePt t="24563" x="7950200" y="4978400"/>
          <p14:tracePt t="24572" x="7967663" y="4927600"/>
          <p14:tracePt t="24580" x="7967663" y="4868863"/>
          <p14:tracePt t="24588" x="7993063" y="4808538"/>
          <p14:tracePt t="24596" x="8008938" y="4749800"/>
          <p14:tracePt t="24605" x="8034338" y="4673600"/>
          <p14:tracePt t="24612" x="8051800" y="4614863"/>
          <p14:tracePt t="24621" x="8085138" y="4538663"/>
          <p14:tracePt t="24629" x="8110538" y="4470400"/>
          <p14:tracePt t="24637" x="8161338" y="4376738"/>
          <p14:tracePt t="24645" x="8229600" y="4275138"/>
          <p14:tracePt t="24653" x="8305800" y="4157663"/>
          <p14:tracePt t="24662" x="8399463" y="4021138"/>
          <p14:tracePt t="24670" x="8501063" y="3903663"/>
          <p14:tracePt t="24678" x="8593138" y="3751263"/>
          <p14:tracePt t="24686" x="8694738" y="3598863"/>
          <p14:tracePt t="24694" x="8796338" y="3462338"/>
          <p14:tracePt t="24703" x="8890000" y="3335338"/>
          <p14:tracePt t="24711" x="8991600" y="3225800"/>
          <p14:tracePt t="24719" x="9101138" y="3124200"/>
          <p14:tracePt t="24727" x="9126538" y="3090863"/>
          <p14:tracePt t="24735" x="9186863" y="3048000"/>
          <p14:tracePt t="24744" x="9263063" y="3005138"/>
          <p14:tracePt t="24752" x="9304338" y="2971800"/>
          <p14:tracePt t="24760" x="9339263" y="2954338"/>
          <p14:tracePt t="24768" x="9364663" y="2946400"/>
          <p14:tracePt t="24776" x="9398000" y="2946400"/>
          <p14:tracePt t="24792" x="9415463" y="2946400"/>
          <p14:tracePt t="24809" x="9431338" y="2946400"/>
          <p14:tracePt t="24833" x="9398000" y="2971800"/>
          <p14:tracePt t="24842" x="9364663" y="2989263"/>
          <p14:tracePt t="25268" x="9380538" y="2989263"/>
          <p14:tracePt t="25276" x="9415463" y="2971800"/>
          <p14:tracePt t="25284" x="9440863" y="2971800"/>
          <p14:tracePt t="25292" x="9456738" y="2954338"/>
          <p14:tracePt t="25301" x="9491663" y="2954338"/>
          <p14:tracePt t="25309" x="9499600" y="2946400"/>
          <p14:tracePt t="25317" x="9517063" y="2946400"/>
          <p14:tracePt t="25325" x="9550400" y="2928938"/>
          <p14:tracePt t="25334" x="9558338" y="2928938"/>
          <p14:tracePt t="25341" x="9575800" y="2928938"/>
          <p14:tracePt t="25351" x="9609138" y="2928938"/>
          <p14:tracePt t="25358" x="9618663" y="2913063"/>
          <p14:tracePt t="25367" x="9634538" y="2913063"/>
          <p14:tracePt t="25374" x="9685338" y="2895600"/>
          <p14:tracePt t="25382" x="9728200" y="2870200"/>
          <p14:tracePt t="25391" x="9771063" y="2852738"/>
          <p14:tracePt t="25399" x="9847263" y="2811463"/>
          <p14:tracePt t="25407" x="9923463" y="2751138"/>
          <p14:tracePt t="25415" x="10007600" y="2674938"/>
          <p14:tracePt t="25423" x="10117138" y="2582863"/>
          <p14:tracePt t="25432" x="10218738" y="2497138"/>
          <p14:tracePt t="25440" x="10320338" y="2379663"/>
          <p14:tracePt t="25448" x="10431463" y="2252663"/>
          <p14:tracePt t="25456" x="10533063" y="2125663"/>
          <p14:tracePt t="25464" x="10726738" y="1854200"/>
          <p14:tracePt t="25472" x="10828338" y="1676400"/>
          <p14:tracePt t="25481" x="10879138" y="1566863"/>
          <p14:tracePt t="25489" x="10980738" y="1389063"/>
          <p14:tracePt t="25497" x="11041063" y="1236663"/>
          <p14:tracePt t="25505" x="11117263" y="1109663"/>
          <p14:tracePt t="25513" x="11158538" y="982663"/>
          <p14:tracePt t="25522" x="11176000" y="957263"/>
          <p14:tracePt t="25530" x="11218863" y="863600"/>
          <p14:tracePt t="25538" x="11234738" y="804863"/>
          <p14:tracePt t="25546" x="11252200" y="762000"/>
          <p14:tracePt t="25554" x="11269663" y="728663"/>
          <p14:tracePt t="25562" x="11269663" y="703263"/>
          <p14:tracePt t="25571" x="11277600" y="685800"/>
          <p14:tracePt t="25587" x="11277600" y="668338"/>
          <p14:tracePt t="25620" x="11277600" y="660400"/>
          <p14:tracePt t="25694" x="11269663" y="668338"/>
          <p14:tracePt t="25702" x="11252200" y="728663"/>
          <p14:tracePt t="25710" x="11209338" y="795338"/>
          <p14:tracePt t="25718" x="11158538" y="863600"/>
          <p14:tracePt t="25726" x="11117263" y="973138"/>
          <p14:tracePt t="25735" x="11041063" y="1092200"/>
          <p14:tracePt t="25742" x="10964863" y="1236663"/>
          <p14:tracePt t="25751" x="10879138" y="1371600"/>
          <p14:tracePt t="25759" x="10802938" y="1541463"/>
          <p14:tracePt t="25768" x="10710863" y="1701800"/>
          <p14:tracePt t="25775" x="10625138" y="1854200"/>
          <p14:tracePt t="25784" x="10548938" y="1989138"/>
          <p14:tracePt t="25792" x="10533063" y="2032000"/>
          <p14:tracePt t="25801" x="10414000" y="2252663"/>
          <p14:tracePt t="25808" x="10396538" y="2286000"/>
          <p14:tracePt t="25817" x="10371138" y="2362200"/>
          <p14:tracePt t="25824" x="10337800" y="2420938"/>
          <p14:tracePt t="25834" x="10312400" y="2497138"/>
          <p14:tracePt t="25841" x="10294938" y="2540000"/>
          <p14:tracePt t="25850" x="10279063" y="2573338"/>
          <p14:tracePt t="25857" x="10279063" y="2598738"/>
          <p14:tracePt t="25866" x="10261600" y="2616200"/>
          <p14:tracePt t="25874" x="10261600" y="2633663"/>
          <p14:tracePt t="25882" x="10261600" y="2641600"/>
          <p14:tracePt t="25890" x="10261600" y="2659063"/>
          <p14:tracePt t="25939" x="10253663" y="2659063"/>
          <p14:tracePt t="26586" x="10236200" y="2659063"/>
          <p14:tracePt t="26594" x="10193338" y="2659063"/>
          <p14:tracePt t="26602" x="10117138" y="2659063"/>
          <p14:tracePt t="26611" x="10040938" y="2659063"/>
          <p14:tracePt t="26619" x="9982200" y="2692400"/>
          <p14:tracePt t="26627" x="9923463" y="2700338"/>
          <p14:tracePt t="26635" x="9847263" y="2717800"/>
          <p14:tracePt t="26643" x="9753600" y="2751138"/>
          <p14:tracePt t="26652" x="9550400" y="2811463"/>
          <p14:tracePt t="26660" x="9339263" y="2895600"/>
          <p14:tracePt t="26668" x="9085263" y="3014663"/>
          <p14:tracePt t="26676" x="8813800" y="3141663"/>
          <p14:tracePt t="26684" x="8534400" y="3284538"/>
          <p14:tracePt t="26693" x="8221663" y="3462338"/>
          <p14:tracePt t="26701" x="7932738" y="3649663"/>
          <p14:tracePt t="26709" x="7653338" y="3792538"/>
          <p14:tracePt t="26717" x="7366000" y="3962400"/>
          <p14:tracePt t="26725" x="7264400" y="4021138"/>
          <p14:tracePt t="26734" x="7018338" y="4122738"/>
          <p14:tracePt t="26742" x="6824663" y="4224338"/>
          <p14:tracePt t="26751" x="6764338" y="4241800"/>
          <p14:tracePt t="26758" x="6637338" y="4318000"/>
          <p14:tracePt t="26767" x="6545263" y="4351338"/>
          <p14:tracePt t="26775" x="6469063" y="4360863"/>
          <p14:tracePt t="26784" x="6426200" y="4394200"/>
          <p14:tracePt t="26791" x="6392863" y="4394200"/>
          <p14:tracePt t="26799" x="6383338" y="4394200"/>
          <p14:tracePt t="26807" x="6383338" y="4411663"/>
          <p14:tracePt t="26840" x="6383338" y="4394200"/>
          <p14:tracePt t="26848" x="6383338" y="4376738"/>
          <p14:tracePt t="26856" x="6392863" y="4360863"/>
          <p14:tracePt t="26865" x="6408738" y="4335463"/>
          <p14:tracePt t="26873" x="6408738" y="4318000"/>
          <p14:tracePt t="26881" x="6426200" y="4284663"/>
          <p14:tracePt t="26889" x="6443663" y="4275138"/>
          <p14:tracePt t="26897" x="6451600" y="4259263"/>
          <p14:tracePt t="26906" x="6469063" y="4224338"/>
          <p14:tracePt t="26922" x="6484938" y="4216400"/>
          <p14:tracePt t="26930" x="6502400" y="4198938"/>
          <p14:tracePt t="26938" x="6502400" y="4183063"/>
          <p14:tracePt t="26946" x="6527800" y="4165600"/>
          <p14:tracePt t="26955" x="6561138" y="4157663"/>
          <p14:tracePt t="26963" x="6586538" y="4106863"/>
          <p14:tracePt t="26971" x="6637338" y="4081463"/>
          <p14:tracePt t="26979" x="6662738" y="4064000"/>
          <p14:tracePt t="26987" x="6723063" y="4021138"/>
          <p14:tracePt t="26995" x="6764338" y="3987800"/>
          <p14:tracePt t="27004" x="6840538" y="3944938"/>
          <p14:tracePt t="27012" x="6875463" y="3929063"/>
          <p14:tracePt t="27020" x="6977063" y="3868738"/>
          <p14:tracePt t="27028" x="7035800" y="3843338"/>
          <p14:tracePt t="27037" x="7112000" y="3776663"/>
          <p14:tracePt t="27045" x="7188200" y="3716338"/>
          <p14:tracePt t="27053" x="7264400" y="3657600"/>
          <p14:tracePt t="27504" x="7264400" y="3649663"/>
          <p14:tracePt t="27511" x="7323138" y="3454400"/>
          <p14:tracePt t="27520" x="7459663" y="3182938"/>
          <p14:tracePt t="27528" x="7637463" y="2794000"/>
          <p14:tracePt t="27536" x="7815263" y="2405063"/>
          <p14:tracePt t="27544" x="8170863" y="1760538"/>
          <p14:tracePt t="27552" x="8593138" y="1049338"/>
          <p14:tracePt t="27561" x="8796338" y="744538"/>
          <p14:tracePt t="27569" x="9220200" y="152400"/>
          <p14:tracePt t="27868" x="10879138" y="33338"/>
          <p14:tracePt t="27875" x="10828338" y="287338"/>
          <p14:tracePt t="27881" x="10634663" y="1346200"/>
          <p14:tracePt t="27889" x="10591800" y="1625600"/>
          <p14:tracePt t="27897" x="10447338" y="2209800"/>
          <p14:tracePt t="27905" x="10337800" y="2794000"/>
          <p14:tracePt t="27914" x="10218738" y="3335338"/>
          <p14:tracePt t="27922" x="10101263" y="3792538"/>
          <p14:tracePt t="27929" x="9999663" y="4259263"/>
          <p14:tracePt t="27938" x="9948863" y="4419600"/>
          <p14:tracePt t="27946" x="9872663" y="4767263"/>
          <p14:tracePt t="27954" x="9812338" y="5062538"/>
          <p14:tracePt t="27962" x="9753600" y="5316538"/>
          <p14:tracePt t="27970" x="9745663" y="5392738"/>
          <p14:tracePt t="27978" x="9710738" y="5545138"/>
          <p14:tracePt t="27986" x="9694863" y="5646738"/>
          <p14:tracePt t="27995" x="9685338" y="5722938"/>
          <p14:tracePt t="28003" x="9669463" y="5765800"/>
          <p14:tracePt t="28011" x="9669463" y="5799138"/>
          <p14:tracePt t="28019" x="9652000" y="5808663"/>
        </p14:tracePtLst>
      </p14:laserTraceLst>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D779DE4-CAEA-4617-897E-FEC9A2AC2D6A}"/>
              </a:ext>
            </a:extLst>
          </p:cNvPr>
          <p:cNvSpPr>
            <a:spLocks noGrp="1"/>
          </p:cNvSpPr>
          <p:nvPr>
            <p:ph type="body" sz="quarter" idx="13"/>
          </p:nvPr>
        </p:nvSpPr>
        <p:spPr>
          <a:xfrm>
            <a:off x="148318" y="1481138"/>
            <a:ext cx="2141764" cy="514350"/>
          </a:xfrm>
        </p:spPr>
        <p:txBody>
          <a:bodyPr vert="horz" lIns="91440" tIns="45720" rIns="91440" bIns="45720" rtlCol="0" anchor="ctr">
            <a:normAutofit/>
          </a:bodyPr>
          <a:lstStyle/>
          <a:p>
            <a:r>
              <a:rPr lang="en-US" dirty="0"/>
              <a:t>Security</a:t>
            </a:r>
          </a:p>
        </p:txBody>
      </p:sp>
      <p:sp>
        <p:nvSpPr>
          <p:cNvPr id="7" name="Text Placeholder 6">
            <a:extLst>
              <a:ext uri="{FF2B5EF4-FFF2-40B4-BE49-F238E27FC236}">
                <a16:creationId xmlns:a16="http://schemas.microsoft.com/office/drawing/2014/main" id="{D7EB25CA-DA83-483D-AF83-0001BDF2DE2B}"/>
              </a:ext>
            </a:extLst>
          </p:cNvPr>
          <p:cNvSpPr>
            <a:spLocks noGrp="1"/>
          </p:cNvSpPr>
          <p:nvPr>
            <p:ph type="body" sz="quarter" idx="17"/>
          </p:nvPr>
        </p:nvSpPr>
        <p:spPr>
          <a:xfrm>
            <a:off x="4401535" y="1594478"/>
            <a:ext cx="5539095" cy="1010842"/>
          </a:xfrm>
        </p:spPr>
        <p:txBody>
          <a:bodyPr/>
          <a:lstStyle/>
          <a:p>
            <a:r>
              <a:rPr lang="en-US" dirty="0"/>
              <a:t>WHAT IS SECURITY?</a:t>
            </a:r>
          </a:p>
          <a:p>
            <a:endParaRPr lang="en-US" dirty="0"/>
          </a:p>
        </p:txBody>
      </p:sp>
      <p:sp>
        <p:nvSpPr>
          <p:cNvPr id="12" name="Footer Placeholder 11">
            <a:extLst>
              <a:ext uri="{FF2B5EF4-FFF2-40B4-BE49-F238E27FC236}">
                <a16:creationId xmlns:a16="http://schemas.microsoft.com/office/drawing/2014/main" id="{7312B71A-5E84-41DE-9754-5F6291F6DFB7}"/>
              </a:ext>
            </a:extLst>
          </p:cNvPr>
          <p:cNvSpPr>
            <a:spLocks noGrp="1"/>
          </p:cNvSpPr>
          <p:nvPr>
            <p:ph type="ftr" sz="quarter" idx="11"/>
          </p:nvPr>
        </p:nvSpPr>
        <p:spPr>
          <a:xfrm>
            <a:off x="6155823" y="6356350"/>
            <a:ext cx="1808712" cy="365125"/>
          </a:xfrm>
        </p:spPr>
        <p:txBody>
          <a:bodyPr/>
          <a:lstStyle/>
          <a:p>
            <a:r>
              <a:rPr lang="en-US" dirty="0"/>
              <a:t>Pitch Deck</a:t>
            </a:r>
          </a:p>
        </p:txBody>
      </p:sp>
      <p:sp>
        <p:nvSpPr>
          <p:cNvPr id="13" name="Slide Number Placeholder 12">
            <a:extLst>
              <a:ext uri="{FF2B5EF4-FFF2-40B4-BE49-F238E27FC236}">
                <a16:creationId xmlns:a16="http://schemas.microsoft.com/office/drawing/2014/main" id="{E3984D70-BD95-4E1F-9725-902B5D74DED6}"/>
              </a:ext>
            </a:extLst>
          </p:cNvPr>
          <p:cNvSpPr>
            <a:spLocks noGrp="1"/>
          </p:cNvSpPr>
          <p:nvPr>
            <p:ph type="sldNum" sz="quarter" idx="12"/>
          </p:nvPr>
        </p:nvSpPr>
        <p:spPr>
          <a:xfrm>
            <a:off x="10810874" y="6356350"/>
            <a:ext cx="542925" cy="365125"/>
          </a:xfrm>
        </p:spPr>
        <p:txBody>
          <a:bodyPr/>
          <a:lstStyle/>
          <a:p>
            <a:fld id="{B5CEABB6-07DC-46E8-9B57-56EC44A396E5}" type="slidenum">
              <a:rPr lang="en-US" smtClean="0"/>
              <a:pPr/>
              <a:t>5</a:t>
            </a:fld>
            <a:endParaRPr lang="en-US" dirty="0"/>
          </a:p>
        </p:txBody>
      </p:sp>
      <p:sp>
        <p:nvSpPr>
          <p:cNvPr id="2" name="TextBox 1">
            <a:extLst>
              <a:ext uri="{FF2B5EF4-FFF2-40B4-BE49-F238E27FC236}">
                <a16:creationId xmlns:a16="http://schemas.microsoft.com/office/drawing/2014/main" id="{66CFF068-73F7-7B0F-A88E-3A908C65A8CA}"/>
              </a:ext>
            </a:extLst>
          </p:cNvPr>
          <p:cNvSpPr txBox="1"/>
          <p:nvPr/>
        </p:nvSpPr>
        <p:spPr>
          <a:xfrm>
            <a:off x="549639" y="2735704"/>
            <a:ext cx="2745072"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cap="all" dirty="0" err="1">
                <a:solidFill>
                  <a:srgbClr val="404040"/>
                </a:solidFill>
                <a:ea typeface="+mn-lt"/>
                <a:cs typeface="+mn-lt"/>
              </a:rPr>
              <a:t>SeCURITY</a:t>
            </a:r>
            <a:r>
              <a:rPr lang="en-US" sz="1600" cap="all" dirty="0">
                <a:solidFill>
                  <a:srgbClr val="404040"/>
                </a:solidFill>
                <a:ea typeface="+mn-lt"/>
                <a:cs typeface="+mn-lt"/>
              </a:rPr>
              <a:t> IN E-COMMERCE</a:t>
            </a:r>
            <a:endParaRPr lang="en-US" dirty="0"/>
          </a:p>
        </p:txBody>
      </p:sp>
      <p:sp>
        <p:nvSpPr>
          <p:cNvPr id="4" name="TextBox 3">
            <a:extLst>
              <a:ext uri="{FF2B5EF4-FFF2-40B4-BE49-F238E27FC236}">
                <a16:creationId xmlns:a16="http://schemas.microsoft.com/office/drawing/2014/main" id="{2312BBF9-AF86-E8D6-DA4A-80ECF9AA81EB}"/>
              </a:ext>
            </a:extLst>
          </p:cNvPr>
          <p:cNvSpPr txBox="1"/>
          <p:nvPr/>
        </p:nvSpPr>
        <p:spPr>
          <a:xfrm>
            <a:off x="4984229" y="2392180"/>
            <a:ext cx="5134130" cy="15183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Bef>
                <a:spcPts val="1000"/>
              </a:spcBef>
            </a:pPr>
            <a:endParaRPr lang="en-US" sz="1400" cap="all" dirty="0">
              <a:solidFill>
                <a:srgbClr val="404040"/>
              </a:solidFill>
              <a:ea typeface="+mn-lt"/>
              <a:cs typeface="+mn-lt"/>
            </a:endParaRPr>
          </a:p>
          <a:p>
            <a:pPr>
              <a:spcBef>
                <a:spcPts val="1000"/>
              </a:spcBef>
            </a:pPr>
            <a:r>
              <a:rPr lang="en-US" sz="1400" cap="all" dirty="0">
                <a:solidFill>
                  <a:srgbClr val="404040"/>
                </a:solidFill>
              </a:rPr>
              <a:t>Importance of Security in E-Commerce?</a:t>
            </a:r>
          </a:p>
          <a:p>
            <a:pPr>
              <a:spcBef>
                <a:spcPts val="1000"/>
              </a:spcBef>
            </a:pPr>
            <a:endParaRPr lang="en-US" sz="1400" cap="all" dirty="0">
              <a:solidFill>
                <a:srgbClr val="404040"/>
              </a:solidFill>
              <a:ea typeface="+mn-lt"/>
              <a:cs typeface="+mn-lt"/>
            </a:endParaRPr>
          </a:p>
          <a:p>
            <a:endParaRPr lang="en-US" sz="1600" cap="all" dirty="0">
              <a:solidFill>
                <a:srgbClr val="404040"/>
              </a:solidFill>
            </a:endParaRPr>
          </a:p>
          <a:p>
            <a:endParaRPr lang="en-US" dirty="0"/>
          </a:p>
        </p:txBody>
      </p:sp>
      <p:pic>
        <p:nvPicPr>
          <p:cNvPr id="14" name="Audio 13">
            <a:hlinkClick r:id="" action="ppaction://media"/>
            <a:extLst>
              <a:ext uri="{FF2B5EF4-FFF2-40B4-BE49-F238E27FC236}">
                <a16:creationId xmlns:a16="http://schemas.microsoft.com/office/drawing/2014/main" id="{3C30827F-1810-4C8B-A46C-06BEF641464F}"/>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4203119405"/>
      </p:ext>
    </p:extLst>
  </p:cSld>
  <p:clrMapOvr>
    <a:masterClrMapping/>
  </p:clrMapOvr>
  <mc:AlternateContent xmlns:mc="http://schemas.openxmlformats.org/markup-compatibility/2006">
    <mc:Choice xmlns:p14="http://schemas.microsoft.com/office/powerpoint/2010/main" Requires="p14">
      <p:transition spd="slow" p14:dur="2000" advTm="4650"/>
    </mc:Choice>
    <mc:Fallback>
      <p:transition spd="slow" advTm="46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extLst>
    <p:ext uri="{3A86A75C-4F4B-4683-9AE1-C65F6400EC91}">
      <p14:laserTraceLst xmlns:p14="http://schemas.microsoft.com/office/powerpoint/2010/main">
        <p14:tracePtLst>
          <p14:tracePt t="469" x="9440863" y="5808663"/>
          <p14:tracePt t="476" x="9050338" y="5808663"/>
          <p14:tracePt t="485" x="8542338" y="5799138"/>
          <p14:tracePt t="493" x="8110538" y="5799138"/>
          <p14:tracePt t="502" x="7721600" y="5748338"/>
          <p14:tracePt t="509" x="7442200" y="5722938"/>
          <p14:tracePt t="519" x="7154863" y="5689600"/>
          <p14:tracePt t="526" x="6916738" y="5646738"/>
          <p14:tracePt t="535" x="6697663" y="5621338"/>
          <p14:tracePt t="542" x="6230938" y="5529263"/>
          <p14:tracePt t="551" x="6096000" y="5486400"/>
          <p14:tracePt t="558" x="5783263" y="5435600"/>
          <p14:tracePt t="567" x="5545138" y="5392738"/>
          <p14:tracePt t="575" x="5486400" y="5376863"/>
          <p14:tracePt t="583" x="5351463" y="5351463"/>
          <p14:tracePt t="591" x="5240338" y="5334000"/>
          <p14:tracePt t="599" x="5173663" y="5300663"/>
          <p14:tracePt t="608" x="5113338" y="5300663"/>
          <p14:tracePt t="616" x="5046663" y="5291138"/>
          <p14:tracePt t="624" x="5021263" y="5291138"/>
          <p14:tracePt t="632" x="4978400" y="5291138"/>
          <p14:tracePt t="640" x="4960938" y="5291138"/>
          <p14:tracePt t="649" x="4927600" y="5291138"/>
          <p14:tracePt t="657" x="4902200" y="5291138"/>
          <p14:tracePt t="665" x="4868863" y="5291138"/>
          <p14:tracePt t="673" x="4859338" y="5316538"/>
          <p14:tracePt t="681" x="4826000" y="5316538"/>
          <p14:tracePt t="690" x="4792663" y="5351463"/>
          <p14:tracePt t="698" x="4783138" y="5367338"/>
          <p14:tracePt t="706" x="4767263" y="5376863"/>
          <p14:tracePt t="714" x="4749800" y="5410200"/>
          <p14:tracePt t="722" x="4749800" y="5435600"/>
          <p14:tracePt t="730" x="4749800" y="5453063"/>
          <p14:tracePt t="738" x="4749800" y="5486400"/>
          <p14:tracePt t="747" x="4749800" y="5494338"/>
          <p14:tracePt t="755" x="4749800" y="5511800"/>
          <p14:tracePt t="763" x="4749800" y="5529263"/>
          <p14:tracePt t="772" x="4783138" y="5545138"/>
          <p14:tracePt t="780" x="4792663" y="5545138"/>
          <p14:tracePt t="788" x="4826000" y="5554663"/>
          <p14:tracePt t="796" x="4884738" y="5554663"/>
          <p14:tracePt t="804" x="4945063" y="5554663"/>
          <p14:tracePt t="812" x="4960938" y="5554663"/>
          <p14:tracePt t="821" x="5003800" y="5554663"/>
          <p14:tracePt t="829" x="5046663" y="5554663"/>
          <p14:tracePt t="837" x="5080000" y="5554663"/>
          <p14:tracePt t="845" x="5122863" y="5554663"/>
          <p14:tracePt t="853" x="5156200" y="5554663"/>
          <p14:tracePt t="861" x="5173663" y="5554663"/>
          <p14:tracePt t="870" x="5181600" y="5554663"/>
          <p14:tracePt t="878" x="5199063" y="5554663"/>
          <p14:tracePt t="886" x="5214938" y="5554663"/>
          <p14:tracePt t="911" x="5232400" y="5554663"/>
          <p14:tracePt t="1238" x="5240338" y="5554663"/>
          <p14:tracePt t="1271" x="5257800" y="5554663"/>
        </p14:tracePtLst>
      </p14:laserTraceLst>
    </p:ext>
  </p:extLs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48518541-7160-556C-E6C8-B53E85929E69}"/>
              </a:ext>
            </a:extLst>
          </p:cNvPr>
          <p:cNvSpPr>
            <a:spLocks noGrp="1"/>
          </p:cNvSpPr>
          <p:nvPr>
            <p:ph type="title"/>
          </p:nvPr>
        </p:nvSpPr>
        <p:spPr>
          <a:xfrm>
            <a:off x="2933700" y="892177"/>
            <a:ext cx="8421688" cy="1325563"/>
          </a:xfrm>
        </p:spPr>
        <p:txBody>
          <a:bodyPr>
            <a:normAutofit fontScale="90000"/>
          </a:bodyPr>
          <a:lstStyle/>
          <a:p>
            <a:pPr>
              <a:lnSpc>
                <a:spcPct val="100000"/>
              </a:lnSpc>
              <a:spcBef>
                <a:spcPts val="1000"/>
              </a:spcBef>
            </a:pPr>
            <a:endParaRPr lang="en-US" sz="1400" dirty="0">
              <a:ea typeface="+mj-lt"/>
              <a:cs typeface="+mj-lt"/>
            </a:endParaRPr>
          </a:p>
          <a:p>
            <a:pPr>
              <a:lnSpc>
                <a:spcPct val="100000"/>
              </a:lnSpc>
              <a:spcBef>
                <a:spcPts val="1000"/>
              </a:spcBef>
            </a:pPr>
            <a:r>
              <a:rPr lang="en-US" sz="1400" dirty="0">
                <a:ea typeface="+mj-lt"/>
                <a:cs typeface="+mj-lt"/>
              </a:rPr>
              <a:t>IMPORTANCE OF SECURITY IN E-COMMERCE?</a:t>
            </a:r>
          </a:p>
          <a:p>
            <a:pPr>
              <a:lnSpc>
                <a:spcPct val="100000"/>
              </a:lnSpc>
              <a:spcBef>
                <a:spcPts val="1000"/>
              </a:spcBef>
            </a:pPr>
            <a:endParaRPr lang="en-US" sz="1400" dirty="0">
              <a:ea typeface="+mj-lt"/>
              <a:cs typeface="+mj-lt"/>
            </a:endParaRPr>
          </a:p>
          <a:p>
            <a:pPr>
              <a:lnSpc>
                <a:spcPct val="100000"/>
              </a:lnSpc>
              <a:spcBef>
                <a:spcPts val="0"/>
              </a:spcBef>
            </a:pPr>
            <a:endParaRPr lang="en-US" sz="1600" dirty="0">
              <a:ea typeface="+mj-lt"/>
              <a:cs typeface="+mj-lt"/>
            </a:endParaRPr>
          </a:p>
          <a:p>
            <a:pPr>
              <a:lnSpc>
                <a:spcPct val="100000"/>
              </a:lnSpc>
              <a:spcBef>
                <a:spcPts val="0"/>
              </a:spcBef>
            </a:pPr>
            <a:endParaRPr lang="en-US" sz="1800" dirty="0">
              <a:solidFill>
                <a:srgbClr val="000000"/>
              </a:solidFill>
              <a:ea typeface="+mj-lt"/>
              <a:cs typeface="+mj-lt"/>
            </a:endParaRPr>
          </a:p>
          <a:p>
            <a:br>
              <a:rPr lang="en-US" dirty="0"/>
            </a:br>
            <a:endParaRPr lang="en-US" dirty="0"/>
          </a:p>
        </p:txBody>
      </p:sp>
      <p:sp>
        <p:nvSpPr>
          <p:cNvPr id="25" name="Content Placeholder 5">
            <a:extLst>
              <a:ext uri="{FF2B5EF4-FFF2-40B4-BE49-F238E27FC236}">
                <a16:creationId xmlns:a16="http://schemas.microsoft.com/office/drawing/2014/main" id="{AE873DC0-9F4D-9ED2-D598-12AE71F7CD59}"/>
              </a:ext>
            </a:extLst>
          </p:cNvPr>
          <p:cNvSpPr>
            <a:spLocks noGrp="1"/>
          </p:cNvSpPr>
          <p:nvPr>
            <p:ph sz="quarter" idx="4"/>
          </p:nvPr>
        </p:nvSpPr>
        <p:spPr>
          <a:xfrm>
            <a:off x="2934089" y="1713795"/>
            <a:ext cx="7231417" cy="2631978"/>
          </a:xfrm>
        </p:spPr>
        <p:txBody>
          <a:bodyPr vert="horz" lIns="91440" tIns="45720" rIns="91440" bIns="45720" rtlCol="0" anchor="t">
            <a:normAutofit fontScale="92500"/>
          </a:bodyPr>
          <a:lstStyle/>
          <a:p>
            <a:r>
              <a:rPr lang="en-US" cap="all" dirty="0">
                <a:ea typeface="+mn-lt"/>
                <a:cs typeface="+mn-lt"/>
              </a:rPr>
              <a:t>SECURITY IS A CRUCIAL PART FOR ANY TRANSATION THAT HAPPENS ON THE INTERNET.</a:t>
            </a:r>
          </a:p>
          <a:p>
            <a:r>
              <a:rPr lang="en-US" cap="all" dirty="0">
                <a:ea typeface="+mn-lt"/>
                <a:cs typeface="+mn-lt"/>
              </a:rPr>
              <a:t>For any </a:t>
            </a:r>
            <a:r>
              <a:rPr lang="en-US" cap="all" dirty="0" err="1">
                <a:ea typeface="+mn-lt"/>
                <a:cs typeface="+mn-lt"/>
              </a:rPr>
              <a:t>transcation</a:t>
            </a:r>
            <a:r>
              <a:rPr lang="en-US" cap="all" dirty="0">
                <a:ea typeface="+mn-lt"/>
                <a:cs typeface="+mn-lt"/>
              </a:rPr>
              <a:t> it is essential to have:</a:t>
            </a:r>
          </a:p>
          <a:p>
            <a:r>
              <a:rPr lang="en-US" cap="all" dirty="0">
                <a:ea typeface="+mn-lt"/>
                <a:cs typeface="+mn-lt"/>
              </a:rPr>
              <a:t>Confidentiality</a:t>
            </a:r>
          </a:p>
          <a:p>
            <a:r>
              <a:rPr lang="en-US" cap="all" dirty="0">
                <a:ea typeface="+mn-lt"/>
                <a:cs typeface="+mn-lt"/>
              </a:rPr>
              <a:t>Integrity</a:t>
            </a:r>
          </a:p>
          <a:p>
            <a:r>
              <a:rPr lang="en-US" cap="all" dirty="0">
                <a:ea typeface="+mn-lt"/>
                <a:cs typeface="+mn-lt"/>
              </a:rPr>
              <a:t>Availability</a:t>
            </a:r>
          </a:p>
          <a:p>
            <a:r>
              <a:rPr lang="en-US" cap="all" dirty="0">
                <a:ea typeface="+mn-lt"/>
                <a:cs typeface="+mn-lt"/>
              </a:rPr>
              <a:t>Authenticity</a:t>
            </a:r>
          </a:p>
          <a:p>
            <a:r>
              <a:rPr lang="en-US" cap="all" dirty="0">
                <a:ea typeface="+mn-lt"/>
                <a:cs typeface="+mn-lt"/>
              </a:rPr>
              <a:t>Non </a:t>
            </a:r>
            <a:r>
              <a:rPr lang="en-US" cap="all" dirty="0" err="1">
                <a:ea typeface="+mn-lt"/>
                <a:cs typeface="+mn-lt"/>
              </a:rPr>
              <a:t>repudiability</a:t>
            </a:r>
            <a:endParaRPr lang="en-US" cap="all" dirty="0">
              <a:ea typeface="+mn-lt"/>
              <a:cs typeface="+mn-lt"/>
            </a:endParaRPr>
          </a:p>
          <a:p>
            <a:r>
              <a:rPr lang="en-US" cap="all" dirty="0">
                <a:ea typeface="+mn-lt"/>
                <a:cs typeface="+mn-lt"/>
              </a:rPr>
              <a:t>encryption</a:t>
            </a:r>
          </a:p>
        </p:txBody>
      </p:sp>
      <p:sp>
        <p:nvSpPr>
          <p:cNvPr id="11" name="Footer Placeholder 10">
            <a:extLst>
              <a:ext uri="{FF2B5EF4-FFF2-40B4-BE49-F238E27FC236}">
                <a16:creationId xmlns:a16="http://schemas.microsoft.com/office/drawing/2014/main" id="{030A5C71-2DE1-DD85-03E6-175E0115560B}"/>
              </a:ext>
            </a:extLst>
          </p:cNvPr>
          <p:cNvSpPr>
            <a:spLocks noGrp="1"/>
          </p:cNvSpPr>
          <p:nvPr>
            <p:ph type="ftr" sz="quarter" idx="11"/>
          </p:nvPr>
        </p:nvSpPr>
        <p:spPr>
          <a:xfrm>
            <a:off x="4038600" y="6356350"/>
            <a:ext cx="4114800" cy="365125"/>
          </a:xfrm>
        </p:spPr>
        <p:txBody>
          <a:bodyPr anchor="ctr">
            <a:normAutofit/>
          </a:bodyPr>
          <a:lstStyle/>
          <a:p>
            <a:pPr>
              <a:spcAft>
                <a:spcPts val="600"/>
              </a:spcAft>
            </a:pPr>
            <a:r>
              <a:rPr lang="en-US" dirty="0"/>
              <a:t>Pitch Deck</a:t>
            </a:r>
            <a:endParaRPr lang="en-US"/>
          </a:p>
        </p:txBody>
      </p:sp>
      <p:sp>
        <p:nvSpPr>
          <p:cNvPr id="12" name="Slide Number Placeholder 11">
            <a:extLst>
              <a:ext uri="{FF2B5EF4-FFF2-40B4-BE49-F238E27FC236}">
                <a16:creationId xmlns:a16="http://schemas.microsoft.com/office/drawing/2014/main" id="{989A28B5-6179-A414-E121-8221CD7F70D8}"/>
              </a:ext>
            </a:extLst>
          </p:cNvPr>
          <p:cNvSpPr>
            <a:spLocks noGrp="1"/>
          </p:cNvSpPr>
          <p:nvPr>
            <p:ph type="sldNum" sz="quarter" idx="12"/>
          </p:nvPr>
        </p:nvSpPr>
        <p:spPr>
          <a:xfrm>
            <a:off x="8610600" y="6356350"/>
            <a:ext cx="2743200" cy="365125"/>
          </a:xfrm>
        </p:spPr>
        <p:txBody>
          <a:bodyPr anchor="ctr">
            <a:normAutofit/>
          </a:bodyPr>
          <a:lstStyle/>
          <a:p>
            <a:pPr>
              <a:spcAft>
                <a:spcPts val="600"/>
              </a:spcAft>
            </a:pPr>
            <a:fld id="{B5CEABB6-07DC-46E8-9B57-56EC44A396E5}" type="slidenum">
              <a:rPr lang="en-US" smtClean="0"/>
              <a:pPr>
                <a:spcAft>
                  <a:spcPts val="600"/>
                </a:spcAft>
              </a:pPr>
              <a:t>6</a:t>
            </a:fld>
            <a:endParaRPr lang="en-US"/>
          </a:p>
        </p:txBody>
      </p:sp>
      <p:pic>
        <p:nvPicPr>
          <p:cNvPr id="8" name="Audio 7">
            <a:hlinkClick r:id="" action="ppaction://media"/>
            <a:extLst>
              <a:ext uri="{FF2B5EF4-FFF2-40B4-BE49-F238E27FC236}">
                <a16:creationId xmlns:a16="http://schemas.microsoft.com/office/drawing/2014/main" id="{CAD8F251-28FA-6199-348A-52A8701DB5FD}"/>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125935997"/>
      </p:ext>
    </p:extLst>
  </p:cSld>
  <p:clrMapOvr>
    <a:masterClrMapping/>
  </p:clrMapOvr>
  <mc:AlternateContent xmlns:mc="http://schemas.openxmlformats.org/markup-compatibility/2006">
    <mc:Choice xmlns:p14="http://schemas.microsoft.com/office/powerpoint/2010/main" Requires="p14">
      <p:transition spd="slow" p14:dur="2000" advTm="21098"/>
    </mc:Choice>
    <mc:Fallback>
      <p:transition spd="slow" advTm="2109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extLst>
    <p:ext uri="{3A86A75C-4F4B-4683-9AE1-C65F6400EC91}">
      <p14:laserTraceLst xmlns:p14="http://schemas.microsoft.com/office/powerpoint/2010/main">
        <p14:tracePtLst>
          <p14:tracePt t="958" x="5232400" y="5554663"/>
          <p14:tracePt t="959" x="5173663" y="5545138"/>
          <p14:tracePt t="966" x="5138738" y="5529263"/>
          <p14:tracePt t="974" x="5113338" y="5511800"/>
          <p14:tracePt t="982" x="5080000" y="5494338"/>
          <p14:tracePt t="990" x="5062538" y="5486400"/>
          <p14:tracePt t="999" x="5037138" y="5453063"/>
          <p14:tracePt t="1007" x="5021263" y="5410200"/>
          <p14:tracePt t="1015" x="4986338" y="5376863"/>
          <p14:tracePt t="1023" x="4978400" y="5334000"/>
          <p14:tracePt t="1031" x="4927600" y="5257800"/>
          <p14:tracePt t="1040" x="4884738" y="5199063"/>
          <p14:tracePt t="1048" x="4868863" y="5156200"/>
          <p14:tracePt t="1056" x="4859338" y="5113338"/>
          <p14:tracePt t="1064" x="4826000" y="5062538"/>
          <p14:tracePt t="1073" x="4826000" y="5037138"/>
          <p14:tracePt t="1080" x="4808538" y="5003800"/>
          <p14:tracePt t="1096" x="4808538" y="4986338"/>
          <p14:tracePt t="1106" x="4792663" y="4986338"/>
          <p14:tracePt t="1113" x="4792663" y="4978400"/>
          <p14:tracePt t="1162" x="4792663" y="4960938"/>
          <p14:tracePt t="1186" x="4792663" y="4945063"/>
          <p14:tracePt t="1194" x="4783138" y="4945063"/>
          <p14:tracePt t="12045" x="4783138" y="4902200"/>
          <p14:tracePt t="12058" x="4783138" y="4843463"/>
          <p14:tracePt t="12061" x="4767263" y="4783138"/>
          <p14:tracePt t="12075" x="4724400" y="4648200"/>
          <p14:tracePt t="12079" x="4706938" y="4513263"/>
          <p14:tracePt t="12090" x="4691063" y="4360863"/>
          <p14:tracePt t="12094" x="4665663" y="4081463"/>
          <p14:tracePt t="12107" x="4665663" y="3843338"/>
          <p14:tracePt t="12110" x="4665663" y="3733800"/>
          <p14:tracePt t="12125" x="4665663" y="3556000"/>
          <p14:tracePt t="12127" x="4665663" y="3403600"/>
          <p14:tracePt t="12141" x="4724400" y="3268663"/>
          <p14:tracePt t="12144" x="4732338" y="3225800"/>
          <p14:tracePt t="12158" x="4767263" y="3141663"/>
          <p14:tracePt t="12159" x="4792663" y="3048000"/>
          <p14:tracePt t="12167" x="4826000" y="2989263"/>
          <p14:tracePt t="12175" x="4859338" y="2946400"/>
          <p14:tracePt t="12183" x="4868863" y="2895600"/>
          <p14:tracePt t="12192" x="4884738" y="2870200"/>
          <p14:tracePt t="12200" x="4919663" y="2827338"/>
          <p14:tracePt t="12208" x="4945063" y="2794000"/>
          <p14:tracePt t="12216" x="4978400" y="2751138"/>
          <p14:tracePt t="12224" x="5003800" y="2700338"/>
          <p14:tracePt t="12232" x="5046663" y="2674938"/>
          <p14:tracePt t="12240" x="5046663" y="2641600"/>
          <p14:tracePt t="12249" x="5113338" y="2573338"/>
          <p14:tracePt t="12257" x="5122863" y="2540000"/>
          <p14:tracePt t="12265" x="5173663" y="2497138"/>
          <p14:tracePt t="12273" x="5214938" y="2446338"/>
          <p14:tracePt t="12281" x="5240338" y="2405063"/>
          <p14:tracePt t="12290" x="5291138" y="2362200"/>
          <p14:tracePt t="12298" x="5367338" y="2303463"/>
          <p14:tracePt t="12306" x="5376863" y="2286000"/>
          <p14:tracePt t="12314" x="5435600" y="2227263"/>
          <p14:tracePt t="12323" x="5468938" y="2227263"/>
          <p14:tracePt t="12330" x="5494338" y="2184400"/>
          <p14:tracePt t="12340" x="5529263" y="2166938"/>
          <p14:tracePt t="12347" x="5545138" y="2151063"/>
          <p14:tracePt t="12356" x="5554663" y="2133600"/>
          <p14:tracePt t="12363" x="5570538" y="2133600"/>
          <p14:tracePt t="12380" x="5570538" y="2125663"/>
          <p14:tracePt t="12390" x="5570538" y="2108200"/>
          <p14:tracePt t="12404" x="5570538" y="2074863"/>
          <p14:tracePt t="12412" x="5529263" y="2065338"/>
          <p14:tracePt t="12420" x="5494338" y="2049463"/>
          <p14:tracePt t="12428" x="5453063" y="2032000"/>
          <p14:tracePt t="12437" x="5392738" y="1998663"/>
          <p14:tracePt t="12445" x="5300663" y="1973263"/>
          <p14:tracePt t="12453" x="5240338" y="1938338"/>
          <p14:tracePt t="12461" x="5156200" y="1912938"/>
          <p14:tracePt t="12469" x="5080000" y="1897063"/>
          <p14:tracePt t="12478" x="5037138" y="1879600"/>
          <p14:tracePt t="12486" x="4978400" y="1871663"/>
          <p14:tracePt t="12494" x="4919663" y="1854200"/>
          <p14:tracePt t="12502" x="4859338" y="1820863"/>
          <p14:tracePt t="12511" x="4808538" y="1811338"/>
          <p14:tracePt t="12518" x="4767263" y="1795463"/>
          <p14:tracePt t="12527" x="4724400" y="1778000"/>
          <p14:tracePt t="12535" x="4691063" y="1760538"/>
          <p14:tracePt t="12543" x="4665663" y="1760538"/>
          <p14:tracePt t="12551" x="4648200" y="1744663"/>
          <p14:tracePt t="12560" x="4630738" y="1744663"/>
          <p14:tracePt t="12568" x="4614863" y="1744663"/>
          <p14:tracePt t="12576" x="4614863" y="1735138"/>
          <p14:tracePt t="12592" x="4605338" y="1735138"/>
          <p14:tracePt t="12616" x="4589463" y="1735138"/>
          <p14:tracePt t="12633" x="4572000" y="1735138"/>
          <p14:tracePt t="12641" x="4554538" y="1735138"/>
          <p14:tracePt t="12650" x="4538663" y="1735138"/>
          <p14:tracePt t="12658" x="4495800" y="1735138"/>
          <p14:tracePt t="12666" x="4452938" y="1735138"/>
          <p14:tracePt t="12674" x="4419600" y="1735138"/>
          <p14:tracePt t="12682" x="4360863" y="1735138"/>
          <p14:tracePt t="12691" x="4284663" y="1760538"/>
          <p14:tracePt t="12699" x="4224338" y="1795463"/>
          <p14:tracePt t="12707" x="4165600" y="1820863"/>
          <p14:tracePt t="12715" x="4081463" y="1879600"/>
          <p14:tracePt t="12723" x="3987800" y="1930400"/>
          <p14:tracePt t="12732" x="3911600" y="1989138"/>
          <p14:tracePt t="12740" x="3843338" y="2032000"/>
          <p14:tracePt t="12748" x="3767138" y="2090738"/>
          <p14:tracePt t="12756" x="3733800" y="2125663"/>
          <p14:tracePt t="12764" x="3675063" y="2192338"/>
          <p14:tracePt t="12773" x="3632200" y="2268538"/>
          <p14:tracePt t="12781" x="3589338" y="2328863"/>
          <p14:tracePt t="12790" x="3556000" y="2405063"/>
          <p14:tracePt t="12797" x="3538538" y="2497138"/>
          <p14:tracePt t="12806" x="3522663" y="2582863"/>
          <p14:tracePt t="12813" x="3522663" y="2700338"/>
          <p14:tracePt t="12823" x="3522663" y="2827338"/>
          <p14:tracePt t="12830" x="3522663" y="2946400"/>
          <p14:tracePt t="12839" x="3538538" y="3081338"/>
          <p14:tracePt t="12846" x="3589338" y="3182938"/>
          <p14:tracePt t="12854" x="3649663" y="3319463"/>
          <p14:tracePt t="12863" x="3733800" y="3436938"/>
          <p14:tracePt t="12871" x="3827463" y="3573463"/>
          <p14:tracePt t="12879" x="3929063" y="3690938"/>
          <p14:tracePt t="12887" x="4064000" y="3810000"/>
          <p14:tracePt t="12895" x="4198938" y="3911600"/>
          <p14:tracePt t="12904" x="4351338" y="4021138"/>
          <p14:tracePt t="12912" x="4648200" y="4224338"/>
          <p14:tracePt t="12920" x="4732338" y="4275138"/>
          <p14:tracePt t="12928" x="4902200" y="4360863"/>
          <p14:tracePt t="12936" x="5097463" y="4452938"/>
          <p14:tracePt t="12944" x="5427663" y="4554538"/>
          <p14:tracePt t="12953" x="5529263" y="4589463"/>
          <p14:tracePt t="12961" x="5884863" y="4630738"/>
          <p14:tracePt t="12969" x="5976938" y="4648200"/>
          <p14:tracePt t="12977" x="6367463" y="4648200"/>
          <p14:tracePt t="12985" x="6621463" y="4648200"/>
          <p14:tracePt t="12994" x="6858000" y="4648200"/>
          <p14:tracePt t="13002" x="7145338" y="4605338"/>
          <p14:tracePt t="13010" x="7399338" y="4529138"/>
          <p14:tracePt t="13018" x="7653338" y="4478338"/>
          <p14:tracePt t="13026" x="7950200" y="4411663"/>
          <p14:tracePt t="13035" x="8051800" y="4394200"/>
          <p14:tracePt t="13043" x="8262938" y="4351338"/>
          <p14:tracePt t="13051" x="8458200" y="4284663"/>
          <p14:tracePt t="13059" x="8636000" y="4224338"/>
          <p14:tracePt t="13067" x="8770938" y="4165600"/>
          <p14:tracePt t="13075" x="8923338" y="4097338"/>
          <p14:tracePt t="13084" x="9024938" y="4005263"/>
          <p14:tracePt t="13092" x="9110663" y="3911600"/>
          <p14:tracePt t="13100" x="9202738" y="3827463"/>
          <p14:tracePt t="13108" x="9263063" y="3716338"/>
          <p14:tracePt t="13117" x="9321800" y="3598863"/>
          <p14:tracePt t="13124" x="9364663" y="3479800"/>
          <p14:tracePt t="13133" x="9380538" y="3378200"/>
          <p14:tracePt t="13141" x="9398000" y="3225800"/>
          <p14:tracePt t="13149" x="9398000" y="3065463"/>
          <p14:tracePt t="13157" x="9398000" y="2811463"/>
          <p14:tracePt t="13165" x="9339263" y="2633663"/>
          <p14:tracePt t="13174" x="9245600" y="2438400"/>
          <p14:tracePt t="13182" x="9110663" y="2243138"/>
          <p14:tracePt t="13190" x="8966200" y="2032000"/>
          <p14:tracePt t="13198" x="8788400" y="1836738"/>
          <p14:tracePt t="13207" x="8593138" y="1658938"/>
          <p14:tracePt t="13215" x="8483600" y="1582738"/>
          <p14:tracePt t="13223" x="8288338" y="1430338"/>
          <p14:tracePt t="13231" x="8094663" y="1312863"/>
          <p14:tracePt t="13240" x="7874000" y="1211263"/>
          <p14:tracePt t="13248" x="7518400" y="1058863"/>
          <p14:tracePt t="13256" x="7408863" y="1049338"/>
          <p14:tracePt t="13264" x="7018338" y="973138"/>
          <p14:tracePt t="13273" x="6916738" y="973138"/>
          <p14:tracePt t="13280" x="6561138" y="973138"/>
          <p14:tracePt t="13289" x="6451600" y="973138"/>
          <p14:tracePt t="13297" x="6248400" y="982663"/>
          <p14:tracePt t="13306" x="6062663" y="1049338"/>
          <p14:tracePt t="13313" x="5740400" y="1176338"/>
          <p14:tracePt t="13323" x="5646738" y="1236663"/>
          <p14:tracePt t="13329" x="5435600" y="1371600"/>
          <p14:tracePt t="13339" x="5291138" y="1490663"/>
          <p14:tracePt t="13346" x="5122863" y="1643063"/>
          <p14:tracePt t="13356" x="4978400" y="1811338"/>
          <p14:tracePt t="13362" x="4859338" y="1938338"/>
          <p14:tracePt t="13373" x="4749800" y="2090738"/>
          <p14:tracePt t="13378" x="4648200" y="2252663"/>
          <p14:tracePt t="13390" x="4572000" y="2387600"/>
          <p14:tracePt t="13395" x="4513263" y="2557463"/>
          <p14:tracePt t="13406" x="4452938" y="2717800"/>
          <p14:tracePt t="13411" x="4419600" y="2895600"/>
          <p14:tracePt t="13423" x="4394200" y="3065463"/>
          <p14:tracePt t="13428" x="4376738" y="3243263"/>
          <p14:tracePt t="13440" x="4376738" y="3454400"/>
          <p14:tracePt t="13444" x="4376738" y="3632200"/>
          <p14:tracePt t="13456" x="4376738" y="3810000"/>
          <p14:tracePt t="13460" x="4376738" y="3987800"/>
          <p14:tracePt t="13473" x="4394200" y="4140200"/>
          <p14:tracePt t="13477" x="4437063" y="4275138"/>
          <p14:tracePt t="13490" x="4478338" y="4411663"/>
          <p14:tracePt t="13493" x="4554538" y="4529138"/>
          <p14:tracePt t="13506" x="4614863" y="4630738"/>
          <p14:tracePt t="13510" x="4691063" y="4724400"/>
          <p14:tracePt t="13523" x="4749800" y="4783138"/>
          <p14:tracePt t="13526" x="4843463" y="4843463"/>
          <p14:tracePt t="13540" x="4902200" y="4902200"/>
          <p14:tracePt t="13542" x="5003800" y="4927600"/>
          <p14:tracePt t="13556" x="5097463" y="4960938"/>
          <p14:tracePt t="13559" x="5181600" y="4986338"/>
          <p14:tracePt t="13573" x="5316538" y="5003800"/>
          <p14:tracePt t="13575" x="5453063" y="5003800"/>
          <p14:tracePt t="13590" x="5605463" y="5003800"/>
          <p14:tracePt t="13592" x="5875338" y="5003800"/>
          <p14:tracePt t="13606" x="6053138" y="4919663"/>
          <p14:tracePt t="13608" x="6256338" y="4826000"/>
          <p14:tracePt t="13623" x="6527800" y="4691063"/>
          <p14:tracePt t="13625" x="6756400" y="4513263"/>
          <p14:tracePt t="13640" x="6858000" y="4452938"/>
          <p14:tracePt t="13641" x="7246938" y="4157663"/>
          <p14:tracePt t="13657" x="7332663" y="4081463"/>
          <p14:tracePt t="13657" x="7500938" y="3903663"/>
          <p14:tracePt t="13665" x="7637463" y="3751263"/>
          <p14:tracePt t="13674" x="7721600" y="3589338"/>
          <p14:tracePt t="13681" x="7815263" y="3395663"/>
          <p14:tracePt t="13690" x="7840663" y="3243263"/>
          <p14:tracePt t="13698" x="7891463" y="2928938"/>
          <p14:tracePt t="13706" x="7891463" y="2717800"/>
          <p14:tracePt t="13714" x="7856538" y="2506663"/>
          <p14:tracePt t="13723" x="7754938" y="2303463"/>
          <p14:tracePt t="13731" x="7602538" y="2125663"/>
          <p14:tracePt t="13740" x="7383463" y="1912938"/>
          <p14:tracePt t="13747" x="7154863" y="1778000"/>
          <p14:tracePt t="13757" x="6900863" y="1643063"/>
          <p14:tracePt t="13763" x="6621463" y="1524000"/>
          <p14:tracePt t="13773" x="6332538" y="1465263"/>
          <p14:tracePt t="13780" x="6078538" y="1430338"/>
          <p14:tracePt t="13790" x="5783263" y="1430338"/>
          <p14:tracePt t="13796" x="5554663" y="1430338"/>
          <p14:tracePt t="13806" x="5334000" y="1465263"/>
          <p14:tracePt t="13813" x="5080000" y="1582738"/>
          <p14:tracePt t="13823" x="4884738" y="1701800"/>
          <p14:tracePt t="13829" x="4792663" y="1778000"/>
          <p14:tracePt t="13840" x="4614863" y="1930400"/>
          <p14:tracePt t="13845" x="4437063" y="2108200"/>
          <p14:tracePt t="13856" x="4351338" y="2227263"/>
          <p14:tracePt t="13862" x="4224338" y="2379663"/>
          <p14:tracePt t="13873" x="4157663" y="2497138"/>
          <p14:tracePt t="13878" x="4097338" y="2616200"/>
          <p14:tracePt t="13889" x="4046538" y="2735263"/>
          <p14:tracePt t="13895" x="4030663" y="2827338"/>
          <p14:tracePt t="13907" x="4030663" y="2870200"/>
          <p14:tracePt t="13911" x="4030663" y="3005138"/>
          <p14:tracePt t="13923" x="4030663" y="3030538"/>
          <p14:tracePt t="13927" x="4030663" y="3081338"/>
          <p14:tracePt t="13940" x="4030663" y="3141663"/>
          <p14:tracePt t="13944" x="4046538" y="3149600"/>
          <p14:tracePt t="13956" x="4081463" y="3182938"/>
          <p14:tracePt t="13960" x="4106863" y="3200400"/>
          <p14:tracePt t="13973" x="4122738" y="3208338"/>
          <p14:tracePt t="13977" x="4157663" y="3225800"/>
          <p14:tracePt t="13990" x="4183063" y="3225800"/>
          <p14:tracePt t="13993" x="4216400" y="3225800"/>
          <p14:tracePt t="14006" x="4224338" y="3225800"/>
          <p14:tracePt t="14009" x="4241800" y="3225800"/>
          <p14:tracePt t="14023" x="4259263" y="3225800"/>
          <p14:tracePt t="14026" x="4275138" y="3225800"/>
          <p14:tracePt t="14040" x="4284663" y="3225800"/>
          <p14:tracePt t="14050" x="4300538" y="3225800"/>
          <p14:tracePt t="14091" x="4318000" y="3225800"/>
          <p14:tracePt t="14132" x="4318000" y="3208338"/>
          <p14:tracePt t="14140" x="4318000" y="3200400"/>
          <p14:tracePt t="14148" x="4318000" y="3167063"/>
          <p14:tracePt t="14157" x="4300538" y="3141663"/>
          <p14:tracePt t="14165" x="4275138" y="3090863"/>
          <p14:tracePt t="14173" x="4241800" y="3048000"/>
          <p14:tracePt t="14181" x="4224338" y="3005138"/>
          <p14:tracePt t="14189" x="4216400" y="2946400"/>
          <p14:tracePt t="14197" x="4183063" y="2895600"/>
          <p14:tracePt t="14206" x="4157663" y="2836863"/>
          <p14:tracePt t="14214" x="4140200" y="2794000"/>
          <p14:tracePt t="14223" x="4106863" y="2760663"/>
          <p14:tracePt t="14230" x="4106863" y="2735263"/>
          <p14:tracePt t="14239" x="4097338" y="2717800"/>
          <p14:tracePt t="14246" x="4081463" y="2717800"/>
          <p14:tracePt t="14256" x="4081463" y="2700338"/>
          <p14:tracePt t="14263" x="4064000" y="2700338"/>
          <p14:tracePt t="14271" x="4064000" y="2692400"/>
          <p14:tracePt t="14361" x="4081463" y="2700338"/>
          <p14:tracePt t="14378" x="4081463" y="2717800"/>
          <p14:tracePt t="14386" x="4097338" y="2717800"/>
          <p14:tracePt t="14410" x="4097338" y="2735263"/>
          <p14:tracePt t="14680" x="4081463" y="2735263"/>
          <p14:tracePt t="14690" x="4046538" y="2735263"/>
          <p14:tracePt t="14697" x="4021138" y="2735263"/>
          <p14:tracePt t="14706" x="3970338" y="2735263"/>
          <p14:tracePt t="14714" x="3929063" y="2717800"/>
          <p14:tracePt t="14722" x="3868738" y="2717800"/>
          <p14:tracePt t="14730" x="3810000" y="2717800"/>
          <p14:tracePt t="14739" x="3716338" y="2717800"/>
          <p14:tracePt t="14746" x="3649663" y="2717800"/>
          <p14:tracePt t="14754" x="3573463" y="2717800"/>
          <p14:tracePt t="14763" x="3497263" y="2700338"/>
          <p14:tracePt t="14771" x="3421063" y="2692400"/>
          <p14:tracePt t="14779" x="3335338" y="2692400"/>
          <p14:tracePt t="14787" x="3259138" y="2674938"/>
          <p14:tracePt t="14795" x="3225800" y="2674938"/>
          <p14:tracePt t="14804" x="3149600" y="2674938"/>
          <p14:tracePt t="14812" x="3090863" y="2659063"/>
          <p14:tracePt t="14820" x="3014663" y="2641600"/>
          <p14:tracePt t="14828" x="2971800" y="2641600"/>
          <p14:tracePt t="14836" x="2928938" y="2641600"/>
          <p14:tracePt t="14844" x="2895600" y="2641600"/>
          <p14:tracePt t="14853" x="2870200" y="2633663"/>
          <p14:tracePt t="14861" x="2852738" y="2633663"/>
          <p14:tracePt t="14869" x="2836863" y="2633663"/>
          <p14:tracePt t="14885" x="2827338" y="2633663"/>
          <p14:tracePt t="14918" x="2827338" y="2641600"/>
          <p14:tracePt t="14926" x="2852738" y="2674938"/>
          <p14:tracePt t="14935" x="2913063" y="2717800"/>
          <p14:tracePt t="14943" x="2971800" y="2751138"/>
          <p14:tracePt t="14951" x="3065463" y="2811463"/>
          <p14:tracePt t="14959" x="3149600" y="2836863"/>
          <p14:tracePt t="14967" x="3284538" y="2887663"/>
          <p14:tracePt t="14975" x="3538538" y="2946400"/>
          <p14:tracePt t="14984" x="3614738" y="2954338"/>
          <p14:tracePt t="14992" x="3944938" y="2954338"/>
          <p14:tracePt t="15000" x="4157663" y="2954338"/>
          <p14:tracePt t="15008" x="4376738" y="2913063"/>
          <p14:tracePt t="15016" x="4605338" y="2836863"/>
          <p14:tracePt t="15025" x="4724400" y="2776538"/>
          <p14:tracePt t="15033" x="4945063" y="2659063"/>
          <p14:tracePt t="15041" x="5122863" y="2573338"/>
          <p14:tracePt t="15049" x="5291138" y="2463800"/>
          <p14:tracePt t="15057" x="5435600" y="2405063"/>
          <p14:tracePt t="15066" x="5486400" y="2379663"/>
          <p14:tracePt t="15074" x="5554663" y="2344738"/>
          <p14:tracePt t="15082" x="5621338" y="2319338"/>
          <p14:tracePt t="15090" x="5681663" y="2303463"/>
          <p14:tracePt t="15098" x="5689600" y="2286000"/>
          <p14:tracePt t="15107" x="5707063" y="2286000"/>
          <p14:tracePt t="15123" x="5722938" y="2286000"/>
          <p14:tracePt t="15172" x="5707063" y="2303463"/>
          <p14:tracePt t="15180" x="5689600" y="2319338"/>
          <p14:tracePt t="15189" x="5664200" y="2328863"/>
          <p14:tracePt t="15197" x="5646738" y="2362200"/>
          <p14:tracePt t="15206" x="5630863" y="2379663"/>
          <p14:tracePt t="15213" x="5605463" y="2405063"/>
          <p14:tracePt t="15221" x="5570538" y="2420938"/>
          <p14:tracePt t="15230" x="5554663" y="2438400"/>
          <p14:tracePt t="15238" x="5545138" y="2446338"/>
          <p14:tracePt t="15246" x="5529263" y="2463800"/>
          <p14:tracePt t="15254" x="5511800" y="2463800"/>
          <p14:tracePt t="15262" x="5511800" y="2481263"/>
          <p14:tracePt t="15270" x="5486400" y="2497138"/>
          <p14:tracePt t="15287" x="5468938" y="2506663"/>
          <p14:tracePt t="15303" x="5453063" y="2522538"/>
          <p14:tracePt t="15319" x="5435600" y="2522538"/>
          <p14:tracePt t="15328" x="5435600" y="2540000"/>
          <p14:tracePt t="15344" x="5427663" y="2540000"/>
          <p14:tracePt t="15401" x="5410200" y="2540000"/>
          <p14:tracePt t="15426" x="5392738" y="2540000"/>
          <p14:tracePt t="15442" x="5376863" y="2540000"/>
          <p14:tracePt t="15450" x="5367338" y="2557463"/>
          <p14:tracePt t="15459" x="5351463" y="2557463"/>
          <p14:tracePt t="15467" x="5334000" y="2573338"/>
          <p14:tracePt t="15475" x="5300663" y="2573338"/>
          <p14:tracePt t="15483" x="5291138" y="2573338"/>
          <p14:tracePt t="15491" x="5275263" y="2582863"/>
          <p14:tracePt t="15499" x="5257800" y="2582863"/>
          <p14:tracePt t="15508" x="5232400" y="2598738"/>
          <p14:tracePt t="15516" x="5214938" y="2616200"/>
          <p14:tracePt t="15524" x="5199063" y="2616200"/>
          <p14:tracePt t="15860" x="5181600" y="2616200"/>
          <p14:tracePt t="15868" x="5122863" y="2641600"/>
          <p14:tracePt t="15876" x="5046663" y="2692400"/>
          <p14:tracePt t="15884" x="4945063" y="2751138"/>
          <p14:tracePt t="15893" x="4859338" y="2811463"/>
          <p14:tracePt t="15901" x="4706938" y="2895600"/>
          <p14:tracePt t="15909" x="4572000" y="3005138"/>
          <p14:tracePt t="15917" x="4437063" y="3090863"/>
          <p14:tracePt t="15925" x="4318000" y="3182938"/>
          <p14:tracePt t="15934" x="4183063" y="3268663"/>
          <p14:tracePt t="15942" x="4140200" y="3302000"/>
          <p14:tracePt t="15950" x="4064000" y="3344863"/>
          <p14:tracePt t="15958" x="3987800" y="3403600"/>
          <p14:tracePt t="15966" x="3944938" y="3436938"/>
          <p14:tracePt t="15974" x="3911600" y="3454400"/>
          <p14:tracePt t="15983" x="3903663" y="3462338"/>
          <p14:tracePt t="15991" x="3886200" y="3479800"/>
          <p14:tracePt t="15999" x="3868738" y="3479800"/>
          <p14:tracePt t="16007" x="3868738" y="3497263"/>
          <p14:tracePt t="16056" x="3868738" y="3513138"/>
          <p14:tracePt t="16294" x="3868738" y="3497263"/>
          <p14:tracePt t="16302" x="3868738" y="3479800"/>
          <p14:tracePt t="16310" x="3868738" y="3454400"/>
          <p14:tracePt t="16318" x="3868738" y="3436938"/>
          <p14:tracePt t="16327" x="3868738" y="3421063"/>
          <p14:tracePt t="16335" x="3868738" y="3403600"/>
          <p14:tracePt t="16343" x="3868738" y="3395663"/>
          <p14:tracePt t="16351" x="3868738" y="3378200"/>
          <p14:tracePt t="16367" x="3868738" y="3360738"/>
          <p14:tracePt t="16416" x="3852863" y="3360738"/>
          <p14:tracePt t="16466" x="3843338" y="3360738"/>
          <p14:tracePt t="16589" x="3843338" y="3378200"/>
          <p14:tracePt t="16736" x="3843338" y="3395663"/>
          <p14:tracePt t="16744" x="3843338" y="3421063"/>
          <p14:tracePt t="16753" x="3843338" y="3454400"/>
          <p14:tracePt t="16761" x="3843338" y="3479800"/>
          <p14:tracePt t="16769" x="3810000" y="3522663"/>
          <p14:tracePt t="16777" x="3810000" y="3573463"/>
          <p14:tracePt t="16785" x="3792538" y="3598863"/>
          <p14:tracePt t="16793" x="3776663" y="3649663"/>
          <p14:tracePt t="16802" x="3776663" y="3657600"/>
          <p14:tracePt t="16810" x="3776663" y="3690938"/>
          <p14:tracePt t="16818" x="3767138" y="3708400"/>
          <p14:tracePt t="16826" x="3767138" y="3716338"/>
          <p14:tracePt t="16843" x="3767138" y="3733800"/>
        </p14:tracePtLst>
      </p14:laserTraceLst>
    </p:ext>
  </p:extLs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D779DE4-CAEA-4617-897E-FEC9A2AC2D6A}"/>
              </a:ext>
            </a:extLst>
          </p:cNvPr>
          <p:cNvSpPr>
            <a:spLocks noGrp="1"/>
          </p:cNvSpPr>
          <p:nvPr>
            <p:ph type="body" sz="quarter" idx="13"/>
          </p:nvPr>
        </p:nvSpPr>
        <p:spPr>
          <a:xfrm>
            <a:off x="148318" y="1481138"/>
            <a:ext cx="2141764" cy="514350"/>
          </a:xfrm>
        </p:spPr>
        <p:txBody>
          <a:bodyPr vert="horz" lIns="91440" tIns="45720" rIns="91440" bIns="45720" rtlCol="0" anchor="ctr">
            <a:normAutofit/>
          </a:bodyPr>
          <a:lstStyle/>
          <a:p>
            <a:r>
              <a:rPr lang="en-US" dirty="0"/>
              <a:t>Security</a:t>
            </a:r>
          </a:p>
        </p:txBody>
      </p:sp>
      <p:sp>
        <p:nvSpPr>
          <p:cNvPr id="7" name="Text Placeholder 6">
            <a:extLst>
              <a:ext uri="{FF2B5EF4-FFF2-40B4-BE49-F238E27FC236}">
                <a16:creationId xmlns:a16="http://schemas.microsoft.com/office/drawing/2014/main" id="{D7EB25CA-DA83-483D-AF83-0001BDF2DE2B}"/>
              </a:ext>
            </a:extLst>
          </p:cNvPr>
          <p:cNvSpPr>
            <a:spLocks noGrp="1"/>
          </p:cNvSpPr>
          <p:nvPr>
            <p:ph type="body" sz="quarter" idx="17"/>
          </p:nvPr>
        </p:nvSpPr>
        <p:spPr>
          <a:xfrm>
            <a:off x="4401535" y="1594478"/>
            <a:ext cx="5539095" cy="1010842"/>
          </a:xfrm>
        </p:spPr>
        <p:txBody>
          <a:bodyPr/>
          <a:lstStyle/>
          <a:p>
            <a:r>
              <a:rPr lang="en-US" dirty="0"/>
              <a:t>WHAT IS SECURITY?</a:t>
            </a:r>
          </a:p>
          <a:p>
            <a:endParaRPr lang="en-US" dirty="0"/>
          </a:p>
        </p:txBody>
      </p:sp>
      <p:sp>
        <p:nvSpPr>
          <p:cNvPr id="12" name="Footer Placeholder 11">
            <a:extLst>
              <a:ext uri="{FF2B5EF4-FFF2-40B4-BE49-F238E27FC236}">
                <a16:creationId xmlns:a16="http://schemas.microsoft.com/office/drawing/2014/main" id="{7312B71A-5E84-41DE-9754-5F6291F6DFB7}"/>
              </a:ext>
            </a:extLst>
          </p:cNvPr>
          <p:cNvSpPr>
            <a:spLocks noGrp="1"/>
          </p:cNvSpPr>
          <p:nvPr>
            <p:ph type="ftr" sz="quarter" idx="11"/>
          </p:nvPr>
        </p:nvSpPr>
        <p:spPr>
          <a:xfrm>
            <a:off x="6155823" y="6356350"/>
            <a:ext cx="1808712" cy="365125"/>
          </a:xfrm>
        </p:spPr>
        <p:txBody>
          <a:bodyPr/>
          <a:lstStyle/>
          <a:p>
            <a:r>
              <a:rPr lang="en-US" dirty="0"/>
              <a:t>Pitch Deck</a:t>
            </a:r>
          </a:p>
        </p:txBody>
      </p:sp>
      <p:sp>
        <p:nvSpPr>
          <p:cNvPr id="13" name="Slide Number Placeholder 12">
            <a:extLst>
              <a:ext uri="{FF2B5EF4-FFF2-40B4-BE49-F238E27FC236}">
                <a16:creationId xmlns:a16="http://schemas.microsoft.com/office/drawing/2014/main" id="{E3984D70-BD95-4E1F-9725-902B5D74DED6}"/>
              </a:ext>
            </a:extLst>
          </p:cNvPr>
          <p:cNvSpPr>
            <a:spLocks noGrp="1"/>
          </p:cNvSpPr>
          <p:nvPr>
            <p:ph type="sldNum" sz="quarter" idx="12"/>
          </p:nvPr>
        </p:nvSpPr>
        <p:spPr>
          <a:xfrm>
            <a:off x="10810874" y="6356350"/>
            <a:ext cx="542925" cy="365125"/>
          </a:xfrm>
        </p:spPr>
        <p:txBody>
          <a:bodyPr/>
          <a:lstStyle/>
          <a:p>
            <a:fld id="{B5CEABB6-07DC-46E8-9B57-56EC44A396E5}" type="slidenum">
              <a:rPr lang="en-US" smtClean="0"/>
              <a:pPr/>
              <a:t>7</a:t>
            </a:fld>
            <a:endParaRPr lang="en-US" dirty="0"/>
          </a:p>
        </p:txBody>
      </p:sp>
      <p:sp>
        <p:nvSpPr>
          <p:cNvPr id="2" name="TextBox 1">
            <a:extLst>
              <a:ext uri="{FF2B5EF4-FFF2-40B4-BE49-F238E27FC236}">
                <a16:creationId xmlns:a16="http://schemas.microsoft.com/office/drawing/2014/main" id="{66CFF068-73F7-7B0F-A88E-3A908C65A8CA}"/>
              </a:ext>
            </a:extLst>
          </p:cNvPr>
          <p:cNvSpPr txBox="1"/>
          <p:nvPr/>
        </p:nvSpPr>
        <p:spPr>
          <a:xfrm>
            <a:off x="549639" y="2735704"/>
            <a:ext cx="2745072"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cap="all" dirty="0" err="1">
                <a:solidFill>
                  <a:srgbClr val="404040"/>
                </a:solidFill>
                <a:ea typeface="+mn-lt"/>
                <a:cs typeface="+mn-lt"/>
              </a:rPr>
              <a:t>SeCURITY</a:t>
            </a:r>
            <a:r>
              <a:rPr lang="en-US" sz="1600" cap="all" dirty="0">
                <a:solidFill>
                  <a:srgbClr val="404040"/>
                </a:solidFill>
                <a:ea typeface="+mn-lt"/>
                <a:cs typeface="+mn-lt"/>
              </a:rPr>
              <a:t> IN E-COMMERCE</a:t>
            </a:r>
            <a:endParaRPr lang="en-US" dirty="0"/>
          </a:p>
        </p:txBody>
      </p:sp>
      <p:sp>
        <p:nvSpPr>
          <p:cNvPr id="4" name="TextBox 3">
            <a:extLst>
              <a:ext uri="{FF2B5EF4-FFF2-40B4-BE49-F238E27FC236}">
                <a16:creationId xmlns:a16="http://schemas.microsoft.com/office/drawing/2014/main" id="{2312BBF9-AF86-E8D6-DA4A-80ECF9AA81EB}"/>
              </a:ext>
            </a:extLst>
          </p:cNvPr>
          <p:cNvSpPr txBox="1"/>
          <p:nvPr/>
        </p:nvSpPr>
        <p:spPr>
          <a:xfrm>
            <a:off x="5000215" y="2338893"/>
            <a:ext cx="5134130" cy="15183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Bef>
                <a:spcPts val="1000"/>
              </a:spcBef>
            </a:pPr>
            <a:endParaRPr lang="en-US" sz="1400" cap="all" dirty="0">
              <a:solidFill>
                <a:srgbClr val="404040"/>
              </a:solidFill>
              <a:ea typeface="+mn-lt"/>
              <a:cs typeface="+mn-lt"/>
            </a:endParaRPr>
          </a:p>
          <a:p>
            <a:pPr>
              <a:spcBef>
                <a:spcPts val="1000"/>
              </a:spcBef>
            </a:pPr>
            <a:r>
              <a:rPr lang="en-US" sz="1400" cap="all" dirty="0">
                <a:solidFill>
                  <a:srgbClr val="404040"/>
                </a:solidFill>
              </a:rPr>
              <a:t>Importance of Security in E-Commerce?</a:t>
            </a:r>
          </a:p>
          <a:p>
            <a:pPr>
              <a:spcBef>
                <a:spcPts val="1000"/>
              </a:spcBef>
            </a:pPr>
            <a:endParaRPr lang="en-US" sz="1400" cap="all" dirty="0">
              <a:solidFill>
                <a:srgbClr val="404040"/>
              </a:solidFill>
              <a:ea typeface="+mn-lt"/>
              <a:cs typeface="+mn-lt"/>
            </a:endParaRPr>
          </a:p>
          <a:p>
            <a:endParaRPr lang="en-US" sz="1600" cap="all" dirty="0">
              <a:solidFill>
                <a:srgbClr val="404040"/>
              </a:solidFill>
            </a:endParaRPr>
          </a:p>
          <a:p>
            <a:endParaRPr lang="en-US" dirty="0"/>
          </a:p>
        </p:txBody>
      </p:sp>
      <p:sp>
        <p:nvSpPr>
          <p:cNvPr id="5" name="TextBox 4">
            <a:extLst>
              <a:ext uri="{FF2B5EF4-FFF2-40B4-BE49-F238E27FC236}">
                <a16:creationId xmlns:a16="http://schemas.microsoft.com/office/drawing/2014/main" id="{782E665D-11D5-C93A-8FD7-FAFCE002ECF1}"/>
              </a:ext>
            </a:extLst>
          </p:cNvPr>
          <p:cNvSpPr txBox="1"/>
          <p:nvPr/>
        </p:nvSpPr>
        <p:spPr>
          <a:xfrm>
            <a:off x="751342" y="3884601"/>
            <a:ext cx="2837517" cy="61555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sz="1600" cap="all" dirty="0">
                <a:solidFill>
                  <a:srgbClr val="404040"/>
                </a:solidFill>
                <a:ea typeface="+mn-lt"/>
                <a:cs typeface="+mn-lt"/>
              </a:rPr>
              <a:t>SECURITY measures</a:t>
            </a:r>
            <a:endParaRPr lang="en-US" sz="1600" dirty="0">
              <a:solidFill>
                <a:srgbClr val="404040"/>
              </a:solidFill>
              <a:ea typeface="+mn-lt"/>
              <a:cs typeface="+mn-lt"/>
            </a:endParaRPr>
          </a:p>
          <a:p>
            <a:pPr algn="l"/>
            <a:endParaRPr lang="en-US" dirty="0"/>
          </a:p>
        </p:txBody>
      </p:sp>
      <p:sp>
        <p:nvSpPr>
          <p:cNvPr id="6" name="TextBox 5">
            <a:extLst>
              <a:ext uri="{FF2B5EF4-FFF2-40B4-BE49-F238E27FC236}">
                <a16:creationId xmlns:a16="http://schemas.microsoft.com/office/drawing/2014/main" id="{1DC5B177-0118-0F82-A04E-B010BBC33830}"/>
              </a:ext>
            </a:extLst>
          </p:cNvPr>
          <p:cNvSpPr txBox="1"/>
          <p:nvPr/>
        </p:nvSpPr>
        <p:spPr>
          <a:xfrm>
            <a:off x="5483202" y="3820657"/>
            <a:ext cx="3556888" cy="92845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Bef>
                <a:spcPts val="1000"/>
              </a:spcBef>
            </a:pPr>
            <a:r>
              <a:rPr lang="en-US" sz="1400" dirty="0">
                <a:solidFill>
                  <a:srgbClr val="404040"/>
                </a:solidFill>
                <a:ea typeface="+mn-lt"/>
                <a:cs typeface="+mn-lt"/>
              </a:rPr>
              <a:t> MEASURES TO ENSURE SECURITY ?</a:t>
            </a:r>
          </a:p>
          <a:p>
            <a:pPr>
              <a:spcBef>
                <a:spcPts val="1000"/>
              </a:spcBef>
            </a:pPr>
            <a:endParaRPr lang="en-US" sz="1400" dirty="0">
              <a:solidFill>
                <a:srgbClr val="404040"/>
              </a:solidFill>
              <a:ea typeface="+mn-lt"/>
              <a:cs typeface="+mn-lt"/>
            </a:endParaRPr>
          </a:p>
          <a:p>
            <a:pPr algn="l"/>
            <a:endParaRPr lang="en-US" dirty="0"/>
          </a:p>
        </p:txBody>
      </p:sp>
      <p:sp>
        <p:nvSpPr>
          <p:cNvPr id="8" name="TextBox 7">
            <a:extLst>
              <a:ext uri="{FF2B5EF4-FFF2-40B4-BE49-F238E27FC236}">
                <a16:creationId xmlns:a16="http://schemas.microsoft.com/office/drawing/2014/main" id="{B73B8B45-1977-86BA-F883-1375A803CA30}"/>
              </a:ext>
            </a:extLst>
          </p:cNvPr>
          <p:cNvSpPr txBox="1"/>
          <p:nvPr/>
        </p:nvSpPr>
        <p:spPr>
          <a:xfrm>
            <a:off x="384124" y="4965491"/>
            <a:ext cx="3775646"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1600" cap="all" dirty="0">
              <a:solidFill>
                <a:srgbClr val="404040"/>
              </a:solidFill>
            </a:endParaRPr>
          </a:p>
        </p:txBody>
      </p:sp>
      <p:pic>
        <p:nvPicPr>
          <p:cNvPr id="15" name="Audio 14">
            <a:hlinkClick r:id="" action="ppaction://media"/>
            <a:extLst>
              <a:ext uri="{FF2B5EF4-FFF2-40B4-BE49-F238E27FC236}">
                <a16:creationId xmlns:a16="http://schemas.microsoft.com/office/drawing/2014/main" id="{B8B108A9-3CA2-A00E-74A6-CEA44A61E5BA}"/>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4057398337"/>
      </p:ext>
    </p:extLst>
  </p:cSld>
  <p:clrMapOvr>
    <a:masterClrMapping/>
  </p:clrMapOvr>
  <mc:AlternateContent xmlns:mc="http://schemas.openxmlformats.org/markup-compatibility/2006">
    <mc:Choice xmlns:p14="http://schemas.microsoft.com/office/powerpoint/2010/main" Requires="p14">
      <p:transition spd="slow" p14:dur="2000" advTm="981"/>
    </mc:Choice>
    <mc:Fallback>
      <p:transition spd="slow" advTm="98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6FF88000-8A86-488E-91D3-06DB82FA5D7A}"/>
              </a:ext>
            </a:extLst>
          </p:cNvPr>
          <p:cNvSpPr>
            <a:spLocks noGrp="1"/>
          </p:cNvSpPr>
          <p:nvPr>
            <p:ph type="title"/>
          </p:nvPr>
        </p:nvSpPr>
        <p:spPr>
          <a:xfrm>
            <a:off x="1885156" y="892177"/>
            <a:ext cx="8421688" cy="1325563"/>
          </a:xfrm>
        </p:spPr>
        <p:txBody>
          <a:bodyPr/>
          <a:lstStyle/>
          <a:p>
            <a:r>
              <a:rPr lang="en-US" sz="1800">
                <a:ea typeface="+mj-lt"/>
                <a:cs typeface="+mj-lt"/>
              </a:rPr>
              <a:t>MEASURES TO ENSURE SECURITY </a:t>
            </a:r>
            <a:endParaRPr lang="en-US" sz="1800"/>
          </a:p>
          <a:p>
            <a:endParaRPr lang="en-US" dirty="0"/>
          </a:p>
        </p:txBody>
      </p:sp>
      <p:sp>
        <p:nvSpPr>
          <p:cNvPr id="19" name="Text Placeholder 2">
            <a:extLst>
              <a:ext uri="{FF2B5EF4-FFF2-40B4-BE49-F238E27FC236}">
                <a16:creationId xmlns:a16="http://schemas.microsoft.com/office/drawing/2014/main" id="{CB2CC0FC-B3B8-9504-FDFC-4E21651C6945}"/>
              </a:ext>
            </a:extLst>
          </p:cNvPr>
          <p:cNvSpPr>
            <a:spLocks noGrp="1"/>
          </p:cNvSpPr>
          <p:nvPr>
            <p:ph type="body" idx="1"/>
          </p:nvPr>
        </p:nvSpPr>
        <p:spPr>
          <a:xfrm>
            <a:off x="1243104" y="2776936"/>
            <a:ext cx="2882475" cy="823912"/>
          </a:xfrm>
        </p:spPr>
        <p:txBody>
          <a:bodyPr/>
          <a:lstStyle/>
          <a:p>
            <a:r>
              <a:rPr lang="en-US"/>
              <a:t>ENCRYPTION</a:t>
            </a:r>
          </a:p>
        </p:txBody>
      </p:sp>
      <p:sp>
        <p:nvSpPr>
          <p:cNvPr id="23" name="Text Placeholder 4">
            <a:extLst>
              <a:ext uri="{FF2B5EF4-FFF2-40B4-BE49-F238E27FC236}">
                <a16:creationId xmlns:a16="http://schemas.microsoft.com/office/drawing/2014/main" id="{4620B44C-79A9-ED9A-0F95-A25D1FB0515B}"/>
              </a:ext>
            </a:extLst>
          </p:cNvPr>
          <p:cNvSpPr>
            <a:spLocks noGrp="1"/>
          </p:cNvSpPr>
          <p:nvPr>
            <p:ph type="body" sz="quarter" idx="3"/>
          </p:nvPr>
        </p:nvSpPr>
        <p:spPr>
          <a:xfrm>
            <a:off x="4647665" y="2776936"/>
            <a:ext cx="2896671" cy="823912"/>
          </a:xfrm>
        </p:spPr>
        <p:txBody>
          <a:bodyPr/>
          <a:lstStyle/>
          <a:p>
            <a:r>
              <a:rPr lang="en-US"/>
              <a:t>DIGITAL SIGNATURES</a:t>
            </a:r>
          </a:p>
        </p:txBody>
      </p:sp>
      <p:sp>
        <p:nvSpPr>
          <p:cNvPr id="27" name="Text Placeholder 6">
            <a:extLst>
              <a:ext uri="{FF2B5EF4-FFF2-40B4-BE49-F238E27FC236}">
                <a16:creationId xmlns:a16="http://schemas.microsoft.com/office/drawing/2014/main" id="{5B2C3E20-2F0A-7654-029A-17EC8DEF6A21}"/>
              </a:ext>
            </a:extLst>
          </p:cNvPr>
          <p:cNvSpPr>
            <a:spLocks noGrp="1"/>
          </p:cNvSpPr>
          <p:nvPr>
            <p:ph type="body" idx="13"/>
          </p:nvPr>
        </p:nvSpPr>
        <p:spPr>
          <a:xfrm>
            <a:off x="8066421" y="2776936"/>
            <a:ext cx="3219753" cy="917600"/>
          </a:xfrm>
        </p:spPr>
        <p:txBody>
          <a:bodyPr/>
          <a:lstStyle/>
          <a:p>
            <a:r>
              <a:rPr lang="en-US"/>
              <a:t>SECURITY CERTIFICATES</a:t>
            </a:r>
          </a:p>
        </p:txBody>
      </p:sp>
      <p:sp>
        <p:nvSpPr>
          <p:cNvPr id="11" name="Footer Placeholder 10">
            <a:extLst>
              <a:ext uri="{FF2B5EF4-FFF2-40B4-BE49-F238E27FC236}">
                <a16:creationId xmlns:a16="http://schemas.microsoft.com/office/drawing/2014/main" id="{51FF4C1E-6900-C20C-7315-30B05D2FBB99}"/>
              </a:ext>
            </a:extLst>
          </p:cNvPr>
          <p:cNvSpPr>
            <a:spLocks noGrp="1"/>
          </p:cNvSpPr>
          <p:nvPr>
            <p:ph type="ftr" sz="quarter" idx="11"/>
          </p:nvPr>
        </p:nvSpPr>
        <p:spPr>
          <a:xfrm>
            <a:off x="4038600" y="6356350"/>
            <a:ext cx="4114800" cy="365125"/>
          </a:xfrm>
        </p:spPr>
        <p:txBody>
          <a:bodyPr anchor="ctr">
            <a:normAutofit/>
          </a:bodyPr>
          <a:lstStyle/>
          <a:p>
            <a:pPr>
              <a:spcAft>
                <a:spcPts val="600"/>
              </a:spcAft>
            </a:pPr>
            <a:r>
              <a:rPr lang="en-US" dirty="0"/>
              <a:t>Pitch Deck</a:t>
            </a:r>
            <a:endParaRPr lang="en-US"/>
          </a:p>
        </p:txBody>
      </p:sp>
      <p:sp>
        <p:nvSpPr>
          <p:cNvPr id="12" name="Slide Number Placeholder 11">
            <a:extLst>
              <a:ext uri="{FF2B5EF4-FFF2-40B4-BE49-F238E27FC236}">
                <a16:creationId xmlns:a16="http://schemas.microsoft.com/office/drawing/2014/main" id="{C7787762-1FC2-88E9-4356-3204A3DA0C53}"/>
              </a:ext>
            </a:extLst>
          </p:cNvPr>
          <p:cNvSpPr>
            <a:spLocks noGrp="1"/>
          </p:cNvSpPr>
          <p:nvPr>
            <p:ph type="sldNum" sz="quarter" idx="12"/>
          </p:nvPr>
        </p:nvSpPr>
        <p:spPr>
          <a:xfrm>
            <a:off x="8610600" y="6356350"/>
            <a:ext cx="2743200" cy="365125"/>
          </a:xfrm>
        </p:spPr>
        <p:txBody>
          <a:bodyPr anchor="ctr">
            <a:normAutofit/>
          </a:bodyPr>
          <a:lstStyle/>
          <a:p>
            <a:pPr>
              <a:spcAft>
                <a:spcPts val="600"/>
              </a:spcAft>
            </a:pPr>
            <a:fld id="{B5CEABB6-07DC-46E8-9B57-56EC44A396E5}" type="slidenum">
              <a:rPr lang="en-US" smtClean="0"/>
              <a:pPr>
                <a:spcAft>
                  <a:spcPts val="600"/>
                </a:spcAft>
              </a:pPr>
              <a:t>8</a:t>
            </a:fld>
            <a:endParaRPr lang="en-US"/>
          </a:p>
        </p:txBody>
      </p:sp>
      <p:pic>
        <p:nvPicPr>
          <p:cNvPr id="6" name="Audio 5">
            <a:hlinkClick r:id="" action="ppaction://media"/>
            <a:extLst>
              <a:ext uri="{FF2B5EF4-FFF2-40B4-BE49-F238E27FC236}">
                <a16:creationId xmlns:a16="http://schemas.microsoft.com/office/drawing/2014/main" id="{DF8549EF-41A5-967C-1BA4-206733F65648}"/>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938728901"/>
      </p:ext>
    </p:extLst>
  </p:cSld>
  <p:clrMapOvr>
    <a:masterClrMapping/>
  </p:clrMapOvr>
  <mc:AlternateContent xmlns:mc="http://schemas.openxmlformats.org/markup-compatibility/2006">
    <mc:Choice xmlns:p14="http://schemas.microsoft.com/office/powerpoint/2010/main" Requires="p14">
      <p:transition spd="slow" p14:dur="2000" advTm="11541"/>
    </mc:Choice>
    <mc:Fallback>
      <p:transition spd="slow" advTm="1154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extLst>
    <p:ext uri="{3A86A75C-4F4B-4683-9AE1-C65F6400EC91}">
      <p14:laserTraceLst xmlns:p14="http://schemas.microsoft.com/office/powerpoint/2010/main">
        <p14:tracePtLst>
          <p14:tracePt t="8644" x="3767138" y="3733800"/>
          <p14:tracePt t="8650" x="3792538" y="3733800"/>
          <p14:tracePt t="8661" x="3843338" y="3751263"/>
          <p14:tracePt t="8666" x="3868738" y="3776663"/>
          <p14:tracePt t="8676" x="3911600" y="3792538"/>
          <p14:tracePt t="8681" x="3970338" y="3827463"/>
          <p14:tracePt t="8699" x="4097338" y="3886200"/>
          <p14:tracePt t="8706" x="4157663" y="3911600"/>
          <p14:tracePt t="8714" x="4216400" y="3962400"/>
          <p14:tracePt t="8722" x="4318000" y="4005263"/>
          <p14:tracePt t="8730" x="4335463" y="4005263"/>
          <p14:tracePt t="8738" x="4411663" y="4030663"/>
          <p14:tracePt t="8746" x="4478338" y="4064000"/>
          <p14:tracePt t="8754" x="4538663" y="4064000"/>
          <p14:tracePt t="8762" x="4572000" y="4081463"/>
          <p14:tracePt t="8771" x="4614863" y="4081463"/>
          <p14:tracePt t="8779" x="4673600" y="4097338"/>
          <p14:tracePt t="8787" x="4724400" y="4097338"/>
          <p14:tracePt t="8795" x="4783138" y="4106863"/>
          <p14:tracePt t="8803" x="4826000" y="4106863"/>
          <p14:tracePt t="8811" x="4859338" y="4122738"/>
          <p14:tracePt t="8819" x="4902200" y="4122738"/>
          <p14:tracePt t="8827" x="4927600" y="4140200"/>
          <p14:tracePt t="8836" x="4960938" y="4140200"/>
          <p14:tracePt t="8844" x="4986338" y="4140200"/>
          <p14:tracePt t="8852" x="5003800" y="4140200"/>
          <p14:tracePt t="8860" x="5021263" y="4140200"/>
          <p14:tracePt t="8868" x="5046663" y="4140200"/>
          <p14:tracePt t="8877" x="5080000" y="4140200"/>
          <p14:tracePt t="8885" x="5113338" y="4157663"/>
          <p14:tracePt t="8893" x="5138738" y="4157663"/>
          <p14:tracePt t="8901" x="5173663" y="4157663"/>
          <p14:tracePt t="8909" x="5214938" y="4157663"/>
          <p14:tracePt t="8918" x="5257800" y="4157663"/>
          <p14:tracePt t="8926" x="5334000" y="4157663"/>
          <p14:tracePt t="8934" x="5410200" y="4157663"/>
          <p14:tracePt t="8942" x="5468938" y="4157663"/>
          <p14:tracePt t="8950" x="5545138" y="4157663"/>
          <p14:tracePt t="8959" x="5621338" y="4157663"/>
          <p14:tracePt t="8967" x="5689600" y="4157663"/>
          <p14:tracePt t="8976" x="5799138" y="4157663"/>
          <p14:tracePt t="8983" x="5875338" y="4183063"/>
          <p14:tracePt t="8992" x="5961063" y="4224338"/>
          <p14:tracePt t="8999" x="6037263" y="4241800"/>
          <p14:tracePt t="9009" x="6113463" y="4284663"/>
          <p14:tracePt t="9016" x="6215063" y="4318000"/>
          <p14:tracePt t="9025" x="6291263" y="4360863"/>
          <p14:tracePt t="9032" x="6350000" y="4394200"/>
          <p14:tracePt t="9042" x="6426200" y="4411663"/>
          <p14:tracePt t="9049" x="6469063" y="4419600"/>
          <p14:tracePt t="9059" x="6510338" y="4452938"/>
          <p14:tracePt t="9065" x="6570663" y="4470400"/>
          <p14:tracePt t="9075" x="6621463" y="4478338"/>
          <p14:tracePt t="9081" x="6680200" y="4478338"/>
          <p14:tracePt t="9092" x="6705600" y="4495800"/>
          <p14:tracePt t="9098" x="6738938" y="4495800"/>
          <p14:tracePt t="9109" x="6756400" y="4513263"/>
          <p14:tracePt t="9114" x="6781800" y="4513263"/>
          <p14:tracePt t="9126" x="6815138" y="4513263"/>
          <p14:tracePt t="9130" x="6840538" y="4529138"/>
          <p14:tracePt t="9142" x="6858000" y="4529138"/>
          <p14:tracePt t="9147" x="6891338" y="4554538"/>
          <p14:tracePt t="9159" x="6916738" y="4572000"/>
        </p14:tracePtLst>
      </p14:laserTraceLst>
    </p:ext>
  </p:extLs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9FFF9E11-8471-C984-89FB-5082D64FB6EC}"/>
              </a:ext>
            </a:extLst>
          </p:cNvPr>
          <p:cNvSpPr>
            <a:spLocks noGrp="1"/>
          </p:cNvSpPr>
          <p:nvPr>
            <p:ph type="title"/>
          </p:nvPr>
        </p:nvSpPr>
        <p:spPr>
          <a:xfrm>
            <a:off x="1074764" y="772229"/>
            <a:ext cx="5111750" cy="1204912"/>
          </a:xfrm>
        </p:spPr>
        <p:txBody>
          <a:bodyPr/>
          <a:lstStyle/>
          <a:p>
            <a:r>
              <a:rPr lang="en-US"/>
              <a:t>SECURITY PROTOCOLS</a:t>
            </a:r>
          </a:p>
        </p:txBody>
      </p:sp>
      <p:sp>
        <p:nvSpPr>
          <p:cNvPr id="17" name="Text Placeholder 2">
            <a:extLst>
              <a:ext uri="{FF2B5EF4-FFF2-40B4-BE49-F238E27FC236}">
                <a16:creationId xmlns:a16="http://schemas.microsoft.com/office/drawing/2014/main" id="{4D2C1D24-E202-3546-D477-74DAE6321FFB}"/>
              </a:ext>
            </a:extLst>
          </p:cNvPr>
          <p:cNvSpPr>
            <a:spLocks noGrp="1"/>
          </p:cNvSpPr>
          <p:nvPr>
            <p:ph type="body" idx="1"/>
          </p:nvPr>
        </p:nvSpPr>
        <p:spPr>
          <a:xfrm>
            <a:off x="1037288" y="2180495"/>
            <a:ext cx="8234700" cy="3374374"/>
          </a:xfrm>
        </p:spPr>
        <p:txBody>
          <a:bodyPr vert="horz" lIns="91440" tIns="45720" rIns="91440" bIns="45720" rtlCol="0" anchor="t">
            <a:normAutofit/>
          </a:bodyPr>
          <a:lstStyle/>
          <a:p>
            <a:r>
              <a:rPr lang="en-US" dirty="0"/>
              <a:t>SSL:SECURE SOCKET LAYER PROTOCOL</a:t>
            </a:r>
          </a:p>
          <a:p>
            <a:endParaRPr lang="en-US" dirty="0"/>
          </a:p>
          <a:p>
            <a:r>
              <a:rPr lang="en-US" dirty="0"/>
              <a:t>COMMONLY USED PROTOCOL AND IS USED PROTOCOL AND IS WIDELY USED .</a:t>
            </a:r>
          </a:p>
          <a:p>
            <a:r>
              <a:rPr lang="en-US" dirty="0"/>
              <a:t>AND HAS FOLLOWING SECURITY REQUIREMENTS:</a:t>
            </a:r>
          </a:p>
          <a:p>
            <a:r>
              <a:rPr lang="en-US" dirty="0"/>
              <a:t>AUTHENTICATION</a:t>
            </a:r>
          </a:p>
          <a:p>
            <a:r>
              <a:rPr lang="en-US" dirty="0"/>
              <a:t>ENCRYPTION</a:t>
            </a:r>
          </a:p>
          <a:p>
            <a:r>
              <a:rPr lang="en-US" dirty="0"/>
              <a:t>INTEGRITY</a:t>
            </a:r>
          </a:p>
          <a:p>
            <a:r>
              <a:rPr lang="en-US" dirty="0"/>
              <a:t>NON-REPUTABILITY</a:t>
            </a:r>
          </a:p>
        </p:txBody>
      </p:sp>
      <p:sp>
        <p:nvSpPr>
          <p:cNvPr id="9" name="Footer Placeholder 8">
            <a:extLst>
              <a:ext uri="{FF2B5EF4-FFF2-40B4-BE49-F238E27FC236}">
                <a16:creationId xmlns:a16="http://schemas.microsoft.com/office/drawing/2014/main" id="{730397D8-93FA-8EE5-23A8-C98A4EFB1F88}"/>
              </a:ext>
            </a:extLst>
          </p:cNvPr>
          <p:cNvSpPr>
            <a:spLocks noGrp="1"/>
          </p:cNvSpPr>
          <p:nvPr>
            <p:ph type="ftr" sz="quarter" idx="11"/>
          </p:nvPr>
        </p:nvSpPr>
        <p:spPr>
          <a:xfrm>
            <a:off x="5224463" y="6356350"/>
            <a:ext cx="1743075" cy="365125"/>
          </a:xfrm>
        </p:spPr>
        <p:txBody>
          <a:bodyPr anchor="ctr">
            <a:normAutofit/>
          </a:bodyPr>
          <a:lstStyle/>
          <a:p>
            <a:pPr>
              <a:spcAft>
                <a:spcPts val="600"/>
              </a:spcAft>
            </a:pPr>
            <a:r>
              <a:rPr lang="en-US" dirty="0"/>
              <a:t>Pitch Deck</a:t>
            </a:r>
            <a:endParaRPr lang="en-US"/>
          </a:p>
        </p:txBody>
      </p:sp>
      <p:sp>
        <p:nvSpPr>
          <p:cNvPr id="10" name="Slide Number Placeholder 9">
            <a:extLst>
              <a:ext uri="{FF2B5EF4-FFF2-40B4-BE49-F238E27FC236}">
                <a16:creationId xmlns:a16="http://schemas.microsoft.com/office/drawing/2014/main" id="{547E7830-4A31-40B9-3805-2DB72021FC7F}"/>
              </a:ext>
            </a:extLst>
          </p:cNvPr>
          <p:cNvSpPr>
            <a:spLocks noGrp="1"/>
          </p:cNvSpPr>
          <p:nvPr>
            <p:ph type="sldNum" sz="quarter" idx="12"/>
          </p:nvPr>
        </p:nvSpPr>
        <p:spPr>
          <a:xfrm>
            <a:off x="8610600" y="6356350"/>
            <a:ext cx="2743200" cy="365125"/>
          </a:xfrm>
        </p:spPr>
        <p:txBody>
          <a:bodyPr anchor="ctr">
            <a:normAutofit/>
          </a:bodyPr>
          <a:lstStyle/>
          <a:p>
            <a:pPr>
              <a:spcAft>
                <a:spcPts val="600"/>
              </a:spcAft>
            </a:pPr>
            <a:fld id="{B5CEABB6-07DC-46E8-9B57-56EC44A396E5}" type="slidenum">
              <a:rPr lang="en-US" smtClean="0"/>
              <a:pPr>
                <a:spcAft>
                  <a:spcPts val="600"/>
                </a:spcAft>
              </a:pPr>
              <a:t>9</a:t>
            </a:fld>
            <a:endParaRPr lang="en-US"/>
          </a:p>
        </p:txBody>
      </p:sp>
      <p:pic>
        <p:nvPicPr>
          <p:cNvPr id="6" name="Audio 5">
            <a:hlinkClick r:id="" action="ppaction://media"/>
            <a:extLst>
              <a:ext uri="{FF2B5EF4-FFF2-40B4-BE49-F238E27FC236}">
                <a16:creationId xmlns:a16="http://schemas.microsoft.com/office/drawing/2014/main" id="{0AE1BF6F-6CBB-75F6-BD7D-38DB669933B3}"/>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4170006514"/>
      </p:ext>
    </p:extLst>
  </p:cSld>
  <p:clrMapOvr>
    <a:masterClrMapping/>
  </p:clrMapOvr>
  <mc:AlternateContent xmlns:mc="http://schemas.openxmlformats.org/markup-compatibility/2006">
    <mc:Choice xmlns:p14="http://schemas.microsoft.com/office/powerpoint/2010/main" Requires="p14">
      <p:transition spd="slow" p14:dur="2000" advTm="27157"/>
    </mc:Choice>
    <mc:Fallback>
      <p:transition spd="slow" advTm="2715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extLst>
    <p:ext uri="{3A86A75C-4F4B-4683-9AE1-C65F6400EC91}">
      <p14:laserTraceLst xmlns:p14="http://schemas.microsoft.com/office/powerpoint/2010/main">
        <p14:tracePtLst>
          <p14:tracePt t="446" x="6764338" y="4572000"/>
          <p14:tracePt t="449" x="6273800" y="4648200"/>
          <p14:tracePt t="463" x="5935663" y="4673600"/>
          <p14:tracePt t="465" x="5570538" y="4691063"/>
          <p14:tracePt t="481" x="5214938" y="4724400"/>
          <p14:tracePt t="482" x="4868863" y="4724400"/>
          <p14:tracePt t="489" x="4513263" y="4724400"/>
          <p14:tracePt t="497" x="4198938" y="4724400"/>
          <p14:tracePt t="505" x="3522663" y="4724400"/>
          <p14:tracePt t="513" x="3259138" y="4648200"/>
          <p14:tracePt t="522" x="2674938" y="4538663"/>
          <p14:tracePt t="530" x="2192338" y="4360863"/>
          <p14:tracePt t="538" x="1760538" y="4183063"/>
          <p14:tracePt t="546" x="1371600" y="3962400"/>
          <p14:tracePt t="554" x="1049338" y="3733800"/>
          <p14:tracePt t="562" x="939800" y="3632200"/>
          <p14:tracePt t="570" x="762000" y="3436938"/>
          <p14:tracePt t="579" x="609600" y="3268663"/>
          <p14:tracePt t="587" x="566738" y="3208338"/>
          <p14:tracePt t="595" x="525463" y="3124200"/>
          <p14:tracePt t="603" x="490538" y="3030538"/>
          <p14:tracePt t="612" x="449263" y="2928938"/>
          <p14:tracePt t="620" x="449263" y="2887663"/>
          <p14:tracePt t="629" x="449263" y="2852738"/>
          <p14:tracePt t="636" x="474663" y="2836863"/>
          <p14:tracePt t="645" x="508000" y="2827338"/>
          <p14:tracePt t="652" x="541338" y="2811463"/>
          <p14:tracePt t="662" x="601663" y="2811463"/>
          <p14:tracePt t="669" x="642938" y="2811463"/>
          <p14:tracePt t="678" x="668338" y="2811463"/>
          <p14:tracePt t="685" x="719138" y="2811463"/>
          <p14:tracePt t="695" x="762000" y="2811463"/>
          <p14:tracePt t="701" x="795338" y="2811463"/>
          <p14:tracePt t="712" x="838200" y="2811463"/>
          <p14:tracePt t="718" x="863600" y="2811463"/>
          <p14:tracePt t="728" x="914400" y="2811463"/>
          <p14:tracePt t="734" x="939800" y="2811463"/>
          <p14:tracePt t="745" x="982663" y="2811463"/>
          <p14:tracePt t="750" x="998538" y="2811463"/>
          <p14:tracePt t="762" x="1033463" y="2811463"/>
          <p14:tracePt t="767" x="1058863" y="2811463"/>
          <p14:tracePt t="778" x="1074738" y="2794000"/>
          <p14:tracePt t="783" x="1109663" y="2776538"/>
          <p14:tracePt t="795" x="1135063" y="2735263"/>
          <p14:tracePt t="800" x="1135063" y="2717800"/>
          <p14:tracePt t="812" x="1168400" y="2692400"/>
          <p14:tracePt t="816" x="1176338" y="2659063"/>
          <p14:tracePt t="828" x="1176338" y="2641600"/>
          <p14:tracePt t="833" x="1193800" y="2641600"/>
          <p14:tracePt t="845" x="1193800" y="2633663"/>
          <p14:tracePt t="849" x="1211263" y="2633663"/>
          <p14:tracePt t="862" x="1211263" y="2616200"/>
          <p14:tracePt t="922" x="1227138" y="2616200"/>
          <p14:tracePt t="996" x="1236663" y="2616200"/>
          <p14:tracePt t="1635" x="1252538" y="2616200"/>
          <p14:tracePt t="1643" x="1270000" y="2616200"/>
          <p14:tracePt t="1651" x="1303338" y="2616200"/>
          <p14:tracePt t="1659" x="1346200" y="2616200"/>
          <p14:tracePt t="1668" x="1404938" y="2616200"/>
          <p14:tracePt t="1676" x="1465263" y="2616200"/>
          <p14:tracePt t="1684" x="1541463" y="2616200"/>
          <p14:tracePt t="1692" x="1643063" y="2616200"/>
          <p14:tracePt t="1700" x="1735138" y="2616200"/>
          <p14:tracePt t="1708" x="1760538" y="2616200"/>
          <p14:tracePt t="1717" x="1871663" y="2616200"/>
          <p14:tracePt t="1725" x="1930400" y="2616200"/>
          <p14:tracePt t="1733" x="1989138" y="2633663"/>
          <p14:tracePt t="1741" x="2049463" y="2633663"/>
          <p14:tracePt t="1749" x="2074863" y="2633663"/>
          <p14:tracePt t="1758" x="2108200" y="2633663"/>
          <p14:tracePt t="1766" x="2125663" y="2641600"/>
          <p14:tracePt t="1774" x="2133600" y="2641600"/>
          <p14:tracePt t="1782" x="2151063" y="2641600"/>
          <p14:tracePt t="8449" x="2166938" y="2641600"/>
          <p14:tracePt t="8471" x="2166938" y="2633663"/>
          <p14:tracePt t="8495" x="2184400" y="2633663"/>
          <p14:tracePt t="8724" x="2192338" y="2633663"/>
          <p14:tracePt t="9174" x="2209800" y="2633663"/>
          <p14:tracePt t="9297" x="2227263" y="2641600"/>
          <p14:tracePt t="9322" x="2227263" y="2659063"/>
          <p14:tracePt t="9330" x="2243138" y="2674938"/>
          <p14:tracePt t="9338" x="2243138" y="2692400"/>
          <p14:tracePt t="9346" x="2243138" y="2700338"/>
          <p14:tracePt t="9355" x="2252663" y="2717800"/>
          <p14:tracePt t="9363" x="2252663" y="2735263"/>
          <p14:tracePt t="9371" x="2268538" y="2794000"/>
          <p14:tracePt t="9379" x="2286000" y="2836863"/>
          <p14:tracePt t="9387" x="2319338" y="2895600"/>
          <p14:tracePt t="9396" x="2344738" y="2971800"/>
          <p14:tracePt t="9404" x="2405063" y="3081338"/>
          <p14:tracePt t="9412" x="2463800" y="3182938"/>
          <p14:tracePt t="9420" x="2540000" y="3284538"/>
          <p14:tracePt t="9428" x="2633663" y="3403600"/>
          <p14:tracePt t="9436" x="2735263" y="3513138"/>
          <p14:tracePt t="9445" x="2827338" y="3632200"/>
          <p14:tracePt t="9453" x="2913063" y="3708400"/>
          <p14:tracePt t="9462" x="3030538" y="3792538"/>
          <p14:tracePt t="9469" x="3124200" y="3868738"/>
          <p14:tracePt t="9479" x="3225800" y="3962400"/>
          <p14:tracePt t="9486" x="3335338" y="4021138"/>
          <p14:tracePt t="9495" x="3421063" y="4097338"/>
          <p14:tracePt t="9502" x="3513138" y="4140200"/>
          <p14:tracePt t="9511" x="3589338" y="4198938"/>
          <p14:tracePt t="9518" x="3675063" y="4241800"/>
          <p14:tracePt t="9528" x="3733800" y="4284663"/>
          <p14:tracePt t="9535" x="3776663" y="4300538"/>
          <p14:tracePt t="9543" x="3903663" y="4360863"/>
          <p14:tracePt t="9551" x="3929063" y="4376738"/>
          <p14:tracePt t="9560" x="3987800" y="4394200"/>
          <p14:tracePt t="9568" x="4030663" y="4411663"/>
          <p14:tracePt t="9576" x="4097338" y="4419600"/>
          <p14:tracePt t="9584" x="4140200" y="4437063"/>
          <p14:tracePt t="9592" x="4198938" y="4437063"/>
          <p14:tracePt t="9600" x="4224338" y="4452938"/>
          <p14:tracePt t="9609" x="4275138" y="4452938"/>
          <p14:tracePt t="9617" x="4318000" y="4452938"/>
          <p14:tracePt t="9625" x="4351338" y="4452938"/>
          <p14:tracePt t="9633" x="4376738" y="4452938"/>
          <p14:tracePt t="9642" x="4411663" y="4452938"/>
          <p14:tracePt t="9649" x="4437063" y="4452938"/>
          <p14:tracePt t="9658" x="4470400" y="4437063"/>
          <p14:tracePt t="9666" x="4478338" y="4419600"/>
          <p14:tracePt t="9674" x="4513263" y="4411663"/>
          <p14:tracePt t="9682" x="4538663" y="4394200"/>
          <p14:tracePt t="9691" x="4554538" y="4360863"/>
          <p14:tracePt t="9699" x="4589463" y="4351338"/>
          <p14:tracePt t="9707" x="4614863" y="4335463"/>
          <p14:tracePt t="9715" x="4630738" y="4318000"/>
          <p14:tracePt t="9723" x="4665663" y="4300538"/>
          <p14:tracePt t="9731" x="4706938" y="4275138"/>
          <p14:tracePt t="9740" x="4732338" y="4259263"/>
          <p14:tracePt t="9748" x="4792663" y="4224338"/>
          <p14:tracePt t="9756" x="4808538" y="4216400"/>
          <p14:tracePt t="9764" x="4868863" y="4198938"/>
          <p14:tracePt t="9772" x="4902200" y="4183063"/>
          <p14:tracePt t="9781" x="4927600" y="4165600"/>
          <p14:tracePt t="9789" x="4960938" y="4157663"/>
          <p14:tracePt t="9797" x="4986338" y="4140200"/>
          <p14:tracePt t="9805" x="5021263" y="4122738"/>
          <p14:tracePt t="9813" x="5037138" y="4122738"/>
          <p14:tracePt t="9822" x="5062538" y="4106863"/>
          <p14:tracePt t="9830" x="5080000" y="4106863"/>
          <p14:tracePt t="9838" x="5080000" y="4097338"/>
          <p14:tracePt t="9846" x="5097463" y="4097338"/>
          <p14:tracePt t="9862" x="5113338" y="4097338"/>
          <p14:tracePt t="9936" x="5113338" y="4081463"/>
          <p14:tracePt t="10149" x="5097463" y="4081463"/>
          <p14:tracePt t="10158" x="5037138" y="4064000"/>
          <p14:tracePt t="10166" x="4945063" y="4030663"/>
          <p14:tracePt t="10174" x="4792663" y="3970338"/>
          <p14:tracePt t="10182" x="4554538" y="3911600"/>
          <p14:tracePt t="10190" x="4300538" y="3843338"/>
          <p14:tracePt t="10198" x="3987800" y="3767138"/>
          <p14:tracePt t="10207" x="3632200" y="3690938"/>
          <p14:tracePt t="10215" x="3479800" y="3657600"/>
          <p14:tracePt t="10223" x="3200400" y="3632200"/>
          <p14:tracePt t="10231" x="2895600" y="3598863"/>
          <p14:tracePt t="10239" x="2700338" y="3598863"/>
          <p14:tracePt t="10247" x="2522538" y="3598863"/>
          <p14:tracePt t="10256" x="2463800" y="3598863"/>
          <p14:tracePt t="10264" x="2344738" y="3598863"/>
          <p14:tracePt t="10272" x="2252663" y="3598863"/>
          <p14:tracePt t="10280" x="2192338" y="3614738"/>
          <p14:tracePt t="10288" x="2151063" y="3632200"/>
          <p14:tracePt t="10297" x="2125663" y="3657600"/>
          <p14:tracePt t="10305" x="2108200" y="3690938"/>
          <p14:tracePt t="10313" x="2090738" y="3751263"/>
          <p14:tracePt t="10321" x="2090738" y="3792538"/>
          <p14:tracePt t="10329" x="2090738" y="3852863"/>
          <p14:tracePt t="10338" x="2090738" y="3929063"/>
          <p14:tracePt t="10346" x="2108200" y="4005263"/>
          <p14:tracePt t="10354" x="2151063" y="4106863"/>
          <p14:tracePt t="10362" x="2192338" y="4183063"/>
          <p14:tracePt t="10370" x="2252663" y="4275138"/>
          <p14:tracePt t="10379" x="2268538" y="4300538"/>
          <p14:tracePt t="10387" x="2319338" y="4360863"/>
          <p14:tracePt t="10395" x="2379663" y="4437063"/>
          <p14:tracePt t="10403" x="2420938" y="4478338"/>
          <p14:tracePt t="10412" x="2446338" y="4529138"/>
          <p14:tracePt t="10419" x="2481263" y="4538663"/>
          <p14:tracePt t="10428" x="2506663" y="4572000"/>
          <p14:tracePt t="10436" x="2522538" y="4589463"/>
          <p14:tracePt t="10445" x="2540000" y="4589463"/>
          <p14:tracePt t="10452" x="2557463" y="4605338"/>
          <p14:tracePt t="10461" x="2573338" y="4605338"/>
          <p14:tracePt t="10468" x="2582863" y="4605338"/>
          <p14:tracePt t="10477" x="2598738" y="4605338"/>
          <p14:tracePt t="10485" x="2616200" y="4605338"/>
          <p14:tracePt t="10493" x="2633663" y="4572000"/>
          <p14:tracePt t="10501" x="2659063" y="4495800"/>
          <p14:tracePt t="10510" x="2700338" y="4351338"/>
          <p14:tracePt t="10518" x="2717800" y="4198938"/>
          <p14:tracePt t="10526" x="2735263" y="3987800"/>
          <p14:tracePt t="10534" x="2735263" y="3886200"/>
          <p14:tracePt t="10542" x="2735263" y="3708400"/>
          <p14:tracePt t="10550" x="2735263" y="3522663"/>
          <p14:tracePt t="10559" x="2735263" y="3462338"/>
          <p14:tracePt t="10567" x="2692400" y="3344863"/>
          <p14:tracePt t="10575" x="2674938" y="3268663"/>
          <p14:tracePt t="10583" x="2633663" y="3200400"/>
          <p14:tracePt t="10591" x="2582863" y="3167063"/>
          <p14:tracePt t="10600" x="2540000" y="3141663"/>
          <p14:tracePt t="10608" x="2497138" y="3141663"/>
          <p14:tracePt t="10616" x="2438400" y="3141663"/>
          <p14:tracePt t="10624" x="2344738" y="3200400"/>
          <p14:tracePt t="10632" x="2268538" y="3284538"/>
          <p14:tracePt t="10641" x="2184400" y="3378200"/>
          <p14:tracePt t="10649" x="2074863" y="3522663"/>
          <p14:tracePt t="10657" x="1998663" y="3690938"/>
          <p14:tracePt t="10665" x="1930400" y="3852863"/>
          <p14:tracePt t="10673" x="1879600" y="4005263"/>
          <p14:tracePt t="10681" x="1836738" y="4183063"/>
          <p14:tracePt t="10690" x="1811338" y="4360863"/>
          <p14:tracePt t="10698" x="1811338" y="4538663"/>
          <p14:tracePt t="10706" x="1811338" y="4724400"/>
          <p14:tracePt t="10714" x="1811338" y="4868863"/>
          <p14:tracePt t="10723" x="1836738" y="5003800"/>
          <p14:tracePt t="10731" x="1897063" y="5122863"/>
          <p14:tracePt t="10739" x="1989138" y="5232400"/>
          <p14:tracePt t="10747" x="2049463" y="5291138"/>
          <p14:tracePt t="10755" x="2133600" y="5351463"/>
          <p14:tracePt t="10763" x="2192338" y="5392738"/>
          <p14:tracePt t="10772" x="2252663" y="5392738"/>
          <p14:tracePt t="10780" x="2328863" y="5410200"/>
          <p14:tracePt t="10788" x="2387600" y="5410200"/>
          <p14:tracePt t="10796" x="2446338" y="5376863"/>
          <p14:tracePt t="10804" x="2557463" y="5257800"/>
          <p14:tracePt t="10813" x="2633663" y="5122863"/>
          <p14:tracePt t="10821" x="2641600" y="5046663"/>
          <p14:tracePt t="10829" x="2700338" y="4884738"/>
          <p14:tracePt t="10837" x="2735263" y="4732338"/>
          <p14:tracePt t="10846" x="2760663" y="4589463"/>
          <p14:tracePt t="10854" x="2776538" y="4419600"/>
          <p14:tracePt t="10862" x="2776538" y="4360863"/>
          <p14:tracePt t="10870" x="2776538" y="4241800"/>
          <p14:tracePt t="10879" x="2776538" y="4165600"/>
          <p14:tracePt t="10886" x="2776538" y="4122738"/>
          <p14:tracePt t="10895" x="2760663" y="4097338"/>
          <p14:tracePt t="10903" x="2735263" y="4064000"/>
          <p14:tracePt t="10912" x="2700338" y="4046538"/>
          <p14:tracePt t="10919" x="2659063" y="4046538"/>
          <p14:tracePt t="10929" x="2616200" y="4046538"/>
          <p14:tracePt t="10936" x="2573338" y="4097338"/>
          <p14:tracePt t="10945" x="2497138" y="4183063"/>
          <p14:tracePt t="10952" x="2405063" y="4300538"/>
          <p14:tracePt t="10962" x="2328863" y="4419600"/>
          <p14:tracePt t="10968" x="2192338" y="4691063"/>
          <p14:tracePt t="10979" x="2166938" y="4792663"/>
          <p14:tracePt t="10984" x="2108200" y="4978400"/>
          <p14:tracePt t="10996" x="2074863" y="5156200"/>
          <p14:tracePt t="11001" x="2049463" y="5300663"/>
          <p14:tracePt t="11012" x="2032000" y="5435600"/>
          <p14:tracePt t="11017" x="2032000" y="5468938"/>
          <p14:tracePt t="11028" x="2032000" y="5570538"/>
          <p14:tracePt t="11034" x="2032000" y="5646738"/>
          <p14:tracePt t="11045" x="2065338" y="5740400"/>
          <p14:tracePt t="11050" x="2090738" y="5765800"/>
          <p14:tracePt t="11062" x="2125663" y="5783263"/>
          <p14:tracePt t="11066" x="2184400" y="5808663"/>
          <p14:tracePt t="11079" x="2227263" y="5808663"/>
          <p14:tracePt t="11083" x="2303463" y="5808663"/>
          <p14:tracePt t="11095" x="2362200" y="5808663"/>
          <p14:tracePt t="11099" x="2438400" y="5748338"/>
          <p14:tracePt t="11112" x="2497138" y="5646738"/>
          <p14:tracePt t="11116" x="2582863" y="5545138"/>
          <p14:tracePt t="11129" x="2659063" y="5427663"/>
          <p14:tracePt t="11132" x="2717800" y="5300663"/>
          <p14:tracePt t="11145" x="2751138" y="5257800"/>
          <p14:tracePt t="11148" x="2794000" y="5181600"/>
          <p14:tracePt t="11162" x="2811463" y="5122863"/>
          <p14:tracePt t="11165" x="2827338" y="5062538"/>
          <p14:tracePt t="11179" x="2836863" y="5046663"/>
          <p14:tracePt t="11182" x="2852738" y="5021263"/>
          <p14:tracePt t="11195" x="2852738" y="5003800"/>
          <p14:tracePt t="11206" x="2852738" y="4986338"/>
          <p14:tracePt t="12221" x="2836863" y="4986338"/>
          <p14:tracePt t="12229" x="2811463" y="4978400"/>
          <p14:tracePt t="12237" x="2776538" y="4945063"/>
          <p14:tracePt t="12254" x="2760663" y="4919663"/>
          <p14:tracePt t="12262" x="2751138" y="4902200"/>
          <p14:tracePt t="12270" x="2751138" y="4868863"/>
          <p14:tracePt t="12279" x="2735263" y="4859338"/>
          <p14:tracePt t="12286" x="2735263" y="4826000"/>
          <p14:tracePt t="12295" x="2735263" y="4792663"/>
          <p14:tracePt t="12303" x="2717800" y="4749800"/>
          <p14:tracePt t="12312" x="2717800" y="4673600"/>
          <p14:tracePt t="12319" x="2717800" y="4648200"/>
          <p14:tracePt t="12329" x="2717800" y="4589463"/>
          <p14:tracePt t="12336" x="2717800" y="4529138"/>
          <p14:tracePt t="12345" x="2717800" y="4478338"/>
          <p14:tracePt t="12352" x="2717800" y="4437063"/>
          <p14:tracePt t="12361" x="2717800" y="4411663"/>
          <p14:tracePt t="12368" x="2717800" y="4376738"/>
          <p14:tracePt t="12377" x="2717800" y="4351338"/>
          <p14:tracePt t="12385" x="2717800" y="4318000"/>
          <p14:tracePt t="12393" x="2700338" y="4300538"/>
          <p14:tracePt t="12401" x="2700338" y="4284663"/>
          <p14:tracePt t="12409" x="2692400" y="4259263"/>
          <p14:tracePt t="12418" x="2659063" y="4241800"/>
          <p14:tracePt t="12426" x="2641600" y="4216400"/>
          <p14:tracePt t="12434" x="2598738" y="4183063"/>
          <p14:tracePt t="12442" x="2598738" y="4165600"/>
          <p14:tracePt t="12450" x="2573338" y="4140200"/>
          <p14:tracePt t="12459" x="2522538" y="4097338"/>
          <p14:tracePt t="12467" x="2497138" y="4064000"/>
          <p14:tracePt t="12475" x="2463800" y="4046538"/>
          <p14:tracePt t="12483" x="2438400" y="4021138"/>
          <p14:tracePt t="12491" x="2405063" y="3987800"/>
          <p14:tracePt t="12500" x="2387600" y="3970338"/>
          <p14:tracePt t="12508" x="2379663" y="3962400"/>
          <p14:tracePt t="12516" x="2362200" y="3944938"/>
          <p14:tracePt t="12524" x="2344738" y="3944938"/>
          <p14:tracePt t="12540" x="2344738" y="3929063"/>
          <p14:tracePt t="12622" x="2344738" y="3944938"/>
          <p14:tracePt t="12819" x="2344738" y="3962400"/>
          <p14:tracePt t="12828" x="2344738" y="3970338"/>
          <p14:tracePt t="12835" x="2362200" y="4005263"/>
          <p14:tracePt t="12845" x="2379663" y="4030663"/>
          <p14:tracePt t="12852" x="2420938" y="4097338"/>
          <p14:tracePt t="12860" x="2438400" y="4106863"/>
          <p14:tracePt t="12868" x="2481263" y="4157663"/>
          <p14:tracePt t="12876" x="2540000" y="4198938"/>
          <p14:tracePt t="12885" x="2582863" y="4216400"/>
          <p14:tracePt t="12893" x="2641600" y="4241800"/>
          <p14:tracePt t="12901" x="2717800" y="4241800"/>
          <p14:tracePt t="12909" x="2887663" y="4241800"/>
          <p14:tracePt t="12917" x="3014663" y="4216400"/>
          <p14:tracePt t="12925" x="3284538" y="3970338"/>
          <p14:tracePt t="12934" x="3556000" y="3632200"/>
          <p14:tracePt t="12942" x="3903663" y="3149600"/>
          <p14:tracePt t="12950" x="4259263" y="2557463"/>
          <p14:tracePt t="12958" x="4665663" y="1879600"/>
          <p14:tracePt t="12967" x="4808538" y="1625600"/>
          <p14:tracePt t="12975" x="4927600" y="1430338"/>
          <p14:tracePt t="12983" x="5156200" y="1058863"/>
          <p14:tracePt t="12991" x="5232400" y="973138"/>
          <p14:tracePt t="12999" x="5392738" y="795338"/>
          <p14:tracePt t="13007" x="5494338" y="668338"/>
          <p14:tracePt t="13015" x="5570538" y="601663"/>
          <p14:tracePt t="13024" x="5621338" y="584200"/>
          <p14:tracePt t="13032" x="5646738" y="566738"/>
          <p14:tracePt t="13040" x="5664200" y="566738"/>
          <p14:tracePt t="13310" x="5646738" y="601663"/>
          <p14:tracePt t="13319" x="5588000" y="703263"/>
          <p14:tracePt t="13327" x="5494338" y="863600"/>
          <p14:tracePt t="13335" x="5427663" y="1033463"/>
          <p14:tracePt t="13343" x="5334000" y="1193800"/>
          <p14:tracePt t="13351" x="5232400" y="1363663"/>
          <p14:tracePt t="13359" x="5156200" y="1524000"/>
          <p14:tracePt t="13368" x="5046663" y="1684338"/>
          <p14:tracePt t="13376" x="4868863" y="1998663"/>
          <p14:tracePt t="13384" x="4792663" y="2125663"/>
          <p14:tracePt t="13392" x="4614863" y="2387600"/>
          <p14:tracePt t="13400" x="4470400" y="2616200"/>
          <p14:tracePt t="13409" x="4335463" y="2811463"/>
          <p14:tracePt t="13417" x="4216400" y="2989263"/>
          <p14:tracePt t="13425" x="4106863" y="3106738"/>
          <p14:tracePt t="13433" x="4005263" y="3225800"/>
          <p14:tracePt t="13441" x="3929063" y="3319463"/>
          <p14:tracePt t="13450" x="3886200" y="3344863"/>
          <p14:tracePt t="13458" x="3776663" y="3454400"/>
          <p14:tracePt t="13466" x="3690938" y="3513138"/>
          <p14:tracePt t="13474" x="3614738" y="3573463"/>
          <p14:tracePt t="13482" x="3538538" y="3598863"/>
          <p14:tracePt t="13491" x="3454400" y="3657600"/>
          <p14:tracePt t="13499" x="3378200" y="3690938"/>
          <p14:tracePt t="13507" x="3284538" y="3716338"/>
          <p14:tracePt t="13515" x="3167063" y="3767138"/>
          <p14:tracePt t="13523" x="3081338" y="3810000"/>
          <p14:tracePt t="13532" x="2971800" y="3843338"/>
          <p14:tracePt t="13540" x="2870200" y="3886200"/>
          <p14:tracePt t="13548" x="2827338" y="3903663"/>
          <p14:tracePt t="13556" x="2760663" y="3911600"/>
          <p14:tracePt t="13564" x="2700338" y="3944938"/>
          <p14:tracePt t="13573" x="2659063" y="3962400"/>
          <p14:tracePt t="13581" x="2633663" y="3987800"/>
          <p14:tracePt t="13589" x="2616200" y="3987800"/>
          <p14:tracePt t="13597" x="2598738" y="4005263"/>
          <p14:tracePt t="13605" x="2582863" y="4021138"/>
          <p14:tracePt t="13613" x="2582863" y="4046538"/>
          <p14:tracePt t="13622" x="2582863" y="4097338"/>
          <p14:tracePt t="13630" x="2582863" y="4140200"/>
          <p14:tracePt t="13638" x="2582863" y="4216400"/>
          <p14:tracePt t="13646" x="2616200" y="4284663"/>
          <p14:tracePt t="13654" x="2659063" y="4394200"/>
          <p14:tracePt t="13663" x="2717800" y="4513263"/>
          <p14:tracePt t="13671" x="2794000" y="4665663"/>
          <p14:tracePt t="13679" x="2887663" y="4783138"/>
          <p14:tracePt t="13687" x="2971800" y="4919663"/>
          <p14:tracePt t="13696" x="3048000" y="5021263"/>
          <p14:tracePt t="13703" x="3124200" y="5097463"/>
          <p14:tracePt t="13712" x="3208338" y="5173663"/>
          <p14:tracePt t="13720" x="3302000" y="5214938"/>
          <p14:tracePt t="13729" x="3378200" y="5232400"/>
          <p14:tracePt t="13736" x="3454400" y="5240338"/>
          <p14:tracePt t="13746" x="3538538" y="5240338"/>
          <p14:tracePt t="13753" x="3632200" y="5240338"/>
          <p14:tracePt t="13762" x="3733800" y="5214938"/>
          <p14:tracePt t="13769" x="3911600" y="5097463"/>
          <p14:tracePt t="13779" x="3987800" y="5046663"/>
          <p14:tracePt t="13786" x="4106863" y="4945063"/>
          <p14:tracePt t="13795" x="4224338" y="4859338"/>
          <p14:tracePt t="13802" x="4335463" y="4767263"/>
          <p14:tracePt t="13812" x="4376738" y="4732338"/>
          <p14:tracePt t="13818" x="4452938" y="4691063"/>
          <p14:tracePt t="13829" x="4529138" y="4648200"/>
          <p14:tracePt t="13834" x="4572000" y="4630738"/>
          <p14:tracePt t="13846" x="4605338" y="4614863"/>
          <p14:tracePt t="13851" x="4614863" y="4605338"/>
          <p14:tracePt t="13862" x="4630738" y="4605338"/>
          <p14:tracePt t="13867" x="4648200" y="4605338"/>
          <p14:tracePt t="13892" x="4648200" y="4630738"/>
          <p14:tracePt t="13900" x="4648200" y="4691063"/>
          <p14:tracePt t="13908" x="4614863" y="4749800"/>
          <p14:tracePt t="13916" x="4589463" y="4843463"/>
          <p14:tracePt t="13925" x="4554538" y="4919663"/>
          <p14:tracePt t="13933" x="4538663" y="4927600"/>
          <p14:tracePt t="13941" x="4495800" y="5003800"/>
          <p14:tracePt t="13949" x="4470400" y="5062538"/>
          <p14:tracePt t="13957" x="4452938" y="5113338"/>
          <p14:tracePt t="13965" x="4437063" y="5138738"/>
          <p14:tracePt t="13974" x="4419600" y="5156200"/>
          <p14:tracePt t="13982" x="4411663" y="5173663"/>
          <p14:tracePt t="13990" x="4411663" y="5181600"/>
          <p14:tracePt t="13998" x="4394200" y="5181600"/>
          <p14:tracePt t="14006" x="4394200" y="5199063"/>
          <p14:tracePt t="14023" x="4376738" y="5199063"/>
          <p14:tracePt t="15391" x="4284663" y="5181600"/>
          <p14:tracePt t="15399" x="4046538" y="5113338"/>
          <p14:tracePt t="15407" x="3852863" y="5037138"/>
          <p14:tracePt t="15415" x="3675063" y="4960938"/>
          <p14:tracePt t="15423" x="3522663" y="4902200"/>
          <p14:tracePt t="15431" x="3403600" y="4843463"/>
          <p14:tracePt t="15440" x="3319463" y="4808538"/>
          <p14:tracePt t="15448" x="3225800" y="4792663"/>
          <p14:tracePt t="15456" x="3141663" y="4767263"/>
          <p14:tracePt t="15464" x="3065463" y="4767263"/>
          <p14:tracePt t="15472" x="2928938" y="4732338"/>
          <p14:tracePt t="15481" x="2827338" y="4732338"/>
          <p14:tracePt t="15489" x="2700338" y="4732338"/>
          <p14:tracePt t="15497" x="2692400" y="4732338"/>
          <p14:tracePt t="15505" x="2598738" y="4732338"/>
          <p14:tracePt t="15513" x="2557463" y="4732338"/>
          <p14:tracePt t="15522" x="2522538" y="4732338"/>
          <p14:tracePt t="15530" x="2497138" y="4732338"/>
          <p14:tracePt t="15538" x="2463800" y="4767263"/>
          <p14:tracePt t="15546" x="2446338" y="4792663"/>
          <p14:tracePt t="15554" x="2438400" y="4826000"/>
          <p14:tracePt t="15563" x="2420938" y="4868863"/>
          <p14:tracePt t="15571" x="2420938" y="4902200"/>
          <p14:tracePt t="15579" x="2420938" y="4927600"/>
          <p14:tracePt t="15587" x="2405063" y="4978400"/>
          <p14:tracePt t="15595" x="2405063" y="5021263"/>
          <p14:tracePt t="15604" x="2405063" y="5062538"/>
          <p14:tracePt t="15612" x="2405063" y="5097463"/>
          <p14:tracePt t="15620" x="2405063" y="5113338"/>
          <p14:tracePt t="15629" x="2405063" y="5138738"/>
          <p14:tracePt t="15636" x="2405063" y="5156200"/>
          <p14:tracePt t="15645" x="2438400" y="5156200"/>
          <p14:tracePt t="15653" x="2446338" y="5156200"/>
          <p14:tracePt t="19248" x="1701800" y="4978400"/>
          <p14:tracePt t="19253" x="1328738" y="4843463"/>
          <p14:tracePt t="19264" x="1092200" y="4691063"/>
          <p14:tracePt t="19268" x="855663" y="4529138"/>
          <p14:tracePt t="19280" x="685800" y="4376738"/>
          <p14:tracePt t="19284" x="566738" y="4224338"/>
          <p14:tracePt t="19297" x="465138" y="4081463"/>
          <p14:tracePt t="19301" x="406400" y="3929063"/>
          <p14:tracePt t="19314" x="271463" y="3675063"/>
          <p14:tracePt t="19317" x="220663" y="3395663"/>
          <p14:tracePt t="19330" x="211138" y="3090863"/>
          <p14:tracePt t="19333" x="211138" y="2836863"/>
          <p14:tracePt t="19346" x="271463" y="2582863"/>
          <p14:tracePt t="19350" x="414338" y="2328863"/>
          <p14:tracePt t="19363" x="601663" y="2133600"/>
          <p14:tracePt t="19366" x="820738" y="1955800"/>
          <p14:tracePt t="19380" x="1049338" y="1820863"/>
          <p14:tracePt t="19382" x="1303338" y="1744663"/>
          <p14:tracePt t="19397" x="1582738" y="1701800"/>
          <p14:tracePt t="19399" x="1879600" y="1701800"/>
          <p14:tracePt t="19414" x="2166938" y="1701800"/>
          <p14:tracePt t="19416" x="2446338" y="1760538"/>
          <p14:tracePt t="19431" x="2700338" y="1912938"/>
          <p14:tracePt t="19432" x="2928938" y="2090738"/>
          <p14:tracePt t="19440" x="3124200" y="2319338"/>
          <p14:tracePt t="19448" x="3302000" y="2582863"/>
          <p14:tracePt t="19456" x="3360738" y="2717800"/>
          <p14:tracePt t="19464" x="3538538" y="3124200"/>
          <p14:tracePt t="19472" x="3556000" y="3259138"/>
          <p14:tracePt t="19480" x="3632200" y="3751263"/>
          <p14:tracePt t="19489" x="3632200" y="3868738"/>
          <p14:tracePt t="19497" x="3632200" y="4122738"/>
          <p14:tracePt t="19505" x="3632200" y="4360863"/>
          <p14:tracePt t="19513" x="3589338" y="4554538"/>
          <p14:tracePt t="19521" x="3522663" y="4732338"/>
          <p14:tracePt t="19530" x="3462338" y="4868863"/>
          <p14:tracePt t="19537" x="3360738" y="5037138"/>
          <p14:tracePt t="19546" x="3259138" y="5138738"/>
          <p14:tracePt t="19554" x="3182938" y="5214938"/>
          <p14:tracePt t="19563" x="3124200" y="5275263"/>
          <p14:tracePt t="19570" x="3081338" y="5291138"/>
          <p14:tracePt t="19579" x="3014663" y="5334000"/>
          <p14:tracePt t="19587" x="2946400" y="5351463"/>
          <p14:tracePt t="19596" x="2887663" y="5367338"/>
          <p14:tracePt t="19603" x="2852738" y="5367338"/>
          <p14:tracePt t="19612" x="2811463" y="5367338"/>
          <p14:tracePt t="19619" x="2751138" y="5367338"/>
          <p14:tracePt t="19629" x="2717800" y="5334000"/>
          <p14:tracePt t="19636" x="2700338" y="5291138"/>
          <p14:tracePt t="19646" x="2674938" y="5214938"/>
          <p14:tracePt t="19652" x="2659063" y="5122863"/>
          <p14:tracePt t="19662" x="2641600" y="5003800"/>
          <p14:tracePt t="19669" x="2641600" y="4868863"/>
          <p14:tracePt t="19679" x="2641600" y="4732338"/>
          <p14:tracePt t="19685" x="2641600" y="4691063"/>
          <p14:tracePt t="19696" x="2641600" y="4605338"/>
          <p14:tracePt t="19701" x="2641600" y="4538663"/>
          <p14:tracePt t="19712" x="2641600" y="4495800"/>
          <p14:tracePt t="19718" x="2641600" y="4452938"/>
          <p14:tracePt t="19729" x="2641600" y="4437063"/>
          <p14:tracePt t="19734" x="2641600" y="4419600"/>
          <p14:tracePt t="19751" x="2641600" y="4411663"/>
        </p14:tracePtLst>
      </p14:laserTraceLst>
    </p:ext>
  </p:extLst>
</p:sld>
</file>

<file path=ppt/theme/theme1.xml><?xml version="1.0" encoding="utf-8"?>
<a:theme xmlns:a="http://schemas.openxmlformats.org/drawingml/2006/main" name="Monoline">
  <a:themeElements>
    <a:clrScheme name="Custom 167">
      <a:dk1>
        <a:sysClr val="windowText" lastClr="000000"/>
      </a:dk1>
      <a:lt1>
        <a:sysClr val="window" lastClr="FFFFFF"/>
      </a:lt1>
      <a:dk2>
        <a:srgbClr val="44546A"/>
      </a:dk2>
      <a:lt2>
        <a:srgbClr val="E7E6E6"/>
      </a:lt2>
      <a:accent1>
        <a:srgbClr val="FBF4EF"/>
      </a:accent1>
      <a:accent2>
        <a:srgbClr val="F7F6F3"/>
      </a:accent2>
      <a:accent3>
        <a:srgbClr val="A5A5A5"/>
      </a:accent3>
      <a:accent4>
        <a:srgbClr val="FFC000"/>
      </a:accent4>
      <a:accent5>
        <a:srgbClr val="5B9BD5"/>
      </a:accent5>
      <a:accent6>
        <a:srgbClr val="70AD47"/>
      </a:accent6>
      <a:hlink>
        <a:srgbClr val="0563C1"/>
      </a:hlink>
      <a:folHlink>
        <a:srgbClr val="954F72"/>
      </a:folHlink>
    </a:clrScheme>
    <a:fontScheme name="Custom 56">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onoline" id="{080CB5C6-FA0A-40B0-8C1A-A4BA88D91EE0}" vid="{DC98E595-77B2-413A-A4EA-B47400BD13C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C14FED0-9A95-4A83-8CAA-A3BB5938F805}">
  <ds:schemaRefs>
    <ds:schemaRef ds:uri="http://purl.org/dc/elements/1.1/"/>
    <ds:schemaRef ds:uri="230e9df3-be65-4c73-a93b-d1236ebd677e"/>
    <ds:schemaRef ds:uri="http://purl.org/dc/terms/"/>
    <ds:schemaRef ds:uri="71af3243-3dd4-4a8d-8c0d-dd76da1f02a5"/>
    <ds:schemaRef ds:uri="http://schemas.microsoft.com/office/2006/metadata/properties"/>
    <ds:schemaRef ds:uri="http://www.w3.org/XML/1998/namespace"/>
    <ds:schemaRef ds:uri="http://purl.org/dc/dcmitype/"/>
    <ds:schemaRef ds:uri="http://schemas.microsoft.com/office/infopath/2007/PartnerControls"/>
    <ds:schemaRef ds:uri="http://schemas.microsoft.com/office/2006/documentManagement/types"/>
    <ds:schemaRef ds:uri="http://schemas.openxmlformats.org/package/2006/metadata/core-properties"/>
    <ds:schemaRef ds:uri="16c05727-aa75-4e4a-9b5f-8a80a1165891"/>
    <ds:schemaRef ds:uri="http://schemas.microsoft.com/sharepoint/v3"/>
  </ds:schemaRefs>
</ds:datastoreItem>
</file>

<file path=customXml/itemProps2.xml><?xml version="1.0" encoding="utf-8"?>
<ds:datastoreItem xmlns:ds="http://schemas.openxmlformats.org/officeDocument/2006/customXml" ds:itemID="{875DC67E-4FAC-4989-A1C6-9CCFAE7240B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BC4BA2C8-4C3C-4809-AD4F-FED9B4D74B8F}">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Colorful Certificate</Template>
  <TotalTime>1853</TotalTime>
  <Words>1018</Words>
  <Application>Microsoft Macintosh PowerPoint</Application>
  <PresentationFormat>Widescreen</PresentationFormat>
  <Paragraphs>200</Paragraphs>
  <Slides>29</Slides>
  <Notes>0</Notes>
  <HiddenSlides>0</HiddenSlides>
  <MMClips>28</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29</vt:i4>
      </vt:variant>
    </vt:vector>
  </HeadingPairs>
  <TitlesOfParts>
    <vt:vector size="34" baseType="lpstr">
      <vt:lpstr>Arial</vt:lpstr>
      <vt:lpstr>Calibri</vt:lpstr>
      <vt:lpstr>Inter</vt:lpstr>
      <vt:lpstr>Tenorite</vt:lpstr>
      <vt:lpstr>Monoline</vt:lpstr>
      <vt:lpstr>A secure E-Commerce WebSite with a payment gateway</vt:lpstr>
      <vt:lpstr>Project Overview</vt:lpstr>
      <vt:lpstr>PowerPoint Presentation</vt:lpstr>
      <vt:lpstr>Security</vt:lpstr>
      <vt:lpstr>PowerPoint Presentation</vt:lpstr>
      <vt:lpstr> IMPORTANCE OF SECURITY IN E-COMMERCE?     </vt:lpstr>
      <vt:lpstr>PowerPoint Presentation</vt:lpstr>
      <vt:lpstr>MEASURES TO ENSURE SECURITY  </vt:lpstr>
      <vt:lpstr>SECURITY PROTOCOLS</vt:lpstr>
      <vt:lpstr>PowerPoint Presentation</vt:lpstr>
      <vt:lpstr>THREATS </vt:lpstr>
      <vt:lpstr>PowerPoint Presentation</vt:lpstr>
      <vt:lpstr>PowerPoint Presentation</vt:lpstr>
      <vt:lpstr>THE ABOVE E-COMMERCE WEBSITE BUILT USING</vt:lpstr>
      <vt:lpstr>PowerPoint Presentation</vt:lpstr>
      <vt:lpstr>PowerPoint Presentation</vt:lpstr>
      <vt:lpstr>PowerPoint Presentation</vt:lpstr>
      <vt:lpstr>MAJOR ATTACKS</vt:lpstr>
      <vt:lpstr>Sql injection</vt:lpstr>
      <vt:lpstr>CROSS SITE SCRIPTING</vt:lpstr>
      <vt:lpstr>DDOS Attacks </vt:lpstr>
      <vt:lpstr>Different types DDOS</vt:lpstr>
      <vt:lpstr>DIFFERENT TYPES DDOS  (contd)</vt:lpstr>
      <vt:lpstr>Methods to Ensure Website Security</vt:lpstr>
      <vt:lpstr>Site report</vt:lpstr>
      <vt:lpstr>Vulnerability Scan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Pitch deck</dc:title>
  <dc:creator/>
  <cp:lastModifiedBy>Shaik, Seemaparvez</cp:lastModifiedBy>
  <cp:revision>622</cp:revision>
  <dcterms:created xsi:type="dcterms:W3CDTF">2023-05-02T03:02:21Z</dcterms:created>
  <dcterms:modified xsi:type="dcterms:W3CDTF">2023-05-04T22:34:20Z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